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7" r:id="rId1"/>
  </p:sldMasterIdLst>
  <p:notesMasterIdLst>
    <p:notesMasterId r:id="rId32"/>
  </p:notesMasterIdLst>
  <p:sldIdLst>
    <p:sldId id="256" r:id="rId2"/>
    <p:sldId id="259" r:id="rId3"/>
    <p:sldId id="261" r:id="rId4"/>
    <p:sldId id="262" r:id="rId5"/>
    <p:sldId id="263" r:id="rId6"/>
    <p:sldId id="264" r:id="rId7"/>
    <p:sldId id="269" r:id="rId8"/>
    <p:sldId id="271" r:id="rId9"/>
    <p:sldId id="314" r:id="rId10"/>
    <p:sldId id="315" r:id="rId11"/>
    <p:sldId id="270" r:id="rId12"/>
    <p:sldId id="312" r:id="rId13"/>
    <p:sldId id="313" r:id="rId14"/>
    <p:sldId id="277" r:id="rId15"/>
    <p:sldId id="318" r:id="rId16"/>
    <p:sldId id="317" r:id="rId17"/>
    <p:sldId id="319" r:id="rId18"/>
    <p:sldId id="320" r:id="rId19"/>
    <p:sldId id="321" r:id="rId20"/>
    <p:sldId id="322" r:id="rId21"/>
    <p:sldId id="323" r:id="rId22"/>
    <p:sldId id="326" r:id="rId23"/>
    <p:sldId id="325" r:id="rId24"/>
    <p:sldId id="278" r:id="rId25"/>
    <p:sldId id="329" r:id="rId26"/>
    <p:sldId id="330" r:id="rId27"/>
    <p:sldId id="331" r:id="rId28"/>
    <p:sldId id="332" r:id="rId29"/>
    <p:sldId id="328" r:id="rId30"/>
    <p:sldId id="290" r:id="rId31"/>
  </p:sldIdLst>
  <p:sldSz cx="9144000" cy="5143500" type="screen16x9"/>
  <p:notesSz cx="6858000" cy="9144000"/>
  <p:embeddedFontLst>
    <p:embeddedFont>
      <p:font typeface="Alata" panose="020B0604020202020204" charset="0"/>
      <p:regular r:id="rId33"/>
    </p:embeddedFont>
    <p:embeddedFont>
      <p:font typeface="Cabin" panose="020B0604020202020204" charset="0"/>
      <p:regular r:id="rId34"/>
      <p:bold r:id="rId35"/>
      <p:italic r:id="rId36"/>
      <p:boldItalic r:id="rId37"/>
    </p:embeddedFont>
    <p:embeddedFont>
      <p:font typeface="Lexend ExtraBold" panose="020B0604020202020204" charset="0"/>
      <p:bold r:id="rId38"/>
    </p:embeddedFont>
    <p:embeddedFont>
      <p:font typeface="Montserrat" panose="000005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1" userDrawn="1">
          <p15:clr>
            <a:srgbClr val="9AA0A6"/>
          </p15:clr>
        </p15:guide>
        <p15:guide id="2" pos="3198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EEEDE2-5E5F-4B6E-85ED-3F9EC3A80364}" v="794" dt="2023-11-02T15:09:23.259"/>
    <p1510:client id="{B35CAA43-1E1A-4981-8DD4-DF8EA2F9B509}" v="4030" dt="2023-11-01T17:01:11.815"/>
  </p1510:revLst>
</p1510:revInfo>
</file>

<file path=ppt/tableStyles.xml><?xml version="1.0" encoding="utf-8"?>
<a:tblStyleLst xmlns:a="http://schemas.openxmlformats.org/drawingml/2006/main" def="{C8CB24EA-75A2-4EA4-85DA-3906AD7CE816}">
  <a:tblStyle styleId="{C8CB24EA-75A2-4EA4-85DA-3906AD7CE81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538" y="62"/>
      </p:cViewPr>
      <p:guideLst>
        <p:guide orient="horz" pos="1801"/>
        <p:guide pos="319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cec4d2707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cec4d2707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b33e73ac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b33e73ac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9678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13b33e73ac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13b33e73ac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3b33e73ac3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3b33e73ac3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567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g13b33e73ac3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Google Shape;1259;g13b33e73ac3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332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13b33e73ac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13b33e73ac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b33e73ac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b33e73ac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6579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b33e73ac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b33e73ac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190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b33e73ac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b33e73ac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8429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b33e73ac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b33e73ac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0619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b33e73ac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b33e73ac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677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b33e73ac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b33e73ac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08952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13b33e73ac3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2" name="Google Shape;992;g13b33e73ac3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66167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3b33e73ac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3b33e73ac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8343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3b33e73ac3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3b33e73ac3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153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3b33e73ac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3b33e73ac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3b33e73ac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3b33e73ac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70241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3b33e73ac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3b33e73ac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7190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3b33e73ac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3b33e73ac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0414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3b33e73ac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3b33e73ac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90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g13b33e73ac3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5" name="Google Shape;1065;g13b33e73ac3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3530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99f2f57a71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99f2f57a71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g13b33e73ac3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4" name="Google Shape;1634;g13b33e73ac3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bd6c00e730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bd6c00e730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bd6c00e730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bd6c00e730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3b33e73ac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13b33e73ac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3b33e73ac3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3b33e73ac3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13b33e73ac3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13b33e73ac3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g13b33e73ac3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6" name="Google Shape;1076;g13b33e73ac3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93148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png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952400" y="21213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-648000" y="317640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400200" y="9450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2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509600" y="511975"/>
            <a:ext cx="8124825" cy="4115975"/>
          </a:xfrm>
          <a:custGeom>
            <a:avLst/>
            <a:gdLst/>
            <a:ahLst/>
            <a:cxnLst/>
            <a:rect l="l" t="t" r="r" b="b"/>
            <a:pathLst>
              <a:path w="324993" h="164639" extrusionOk="0">
                <a:moveTo>
                  <a:pt x="54483" y="164592"/>
                </a:moveTo>
                <a:lnTo>
                  <a:pt x="0" y="164592"/>
                </a:lnTo>
                <a:lnTo>
                  <a:pt x="0" y="0"/>
                </a:lnTo>
                <a:lnTo>
                  <a:pt x="324993" y="0"/>
                </a:lnTo>
                <a:lnTo>
                  <a:pt x="324993" y="164639"/>
                </a:lnTo>
                <a:lnTo>
                  <a:pt x="270414" y="164616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266750" y="1028253"/>
            <a:ext cx="6610500" cy="18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2400000" y="2859268"/>
            <a:ext cx="4344000" cy="4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/>
          <p:nvPr/>
        </p:nvSpPr>
        <p:spPr>
          <a:xfrm>
            <a:off x="3447075" y="39637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2"/>
          <p:cNvSpPr/>
          <p:nvPr/>
        </p:nvSpPr>
        <p:spPr>
          <a:xfrm>
            <a:off x="7952400" y="82715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2"/>
          <p:cNvSpPr/>
          <p:nvPr/>
        </p:nvSpPr>
        <p:spPr>
          <a:xfrm>
            <a:off x="-648000" y="317640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3" name="Google Shape;243;p22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244" name="Google Shape;244;p22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5" name="Google Shape;245;p22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6" name="Google Shape;246;p22"/>
          <p:cNvSpPr/>
          <p:nvPr/>
        </p:nvSpPr>
        <p:spPr>
          <a:xfrm>
            <a:off x="504750" y="511975"/>
            <a:ext cx="8129700" cy="411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1"/>
          </p:nvPr>
        </p:nvSpPr>
        <p:spPr>
          <a:xfrm>
            <a:off x="1621783" y="1595300"/>
            <a:ext cx="59004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2"/>
          </p:nvPr>
        </p:nvSpPr>
        <p:spPr>
          <a:xfrm>
            <a:off x="1621783" y="2955150"/>
            <a:ext cx="59004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subTitle" idx="3"/>
          </p:nvPr>
        </p:nvSpPr>
        <p:spPr>
          <a:xfrm>
            <a:off x="1621625" y="3386075"/>
            <a:ext cx="590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subTitle" idx="4"/>
          </p:nvPr>
        </p:nvSpPr>
        <p:spPr>
          <a:xfrm>
            <a:off x="1621625" y="2025075"/>
            <a:ext cx="590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title"/>
          </p:nvPr>
        </p:nvSpPr>
        <p:spPr>
          <a:xfrm>
            <a:off x="720000" y="5976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/>
          <p:nvPr/>
        </p:nvSpPr>
        <p:spPr>
          <a:xfrm>
            <a:off x="1933525" y="40314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3"/>
          <p:cNvSpPr/>
          <p:nvPr/>
        </p:nvSpPr>
        <p:spPr>
          <a:xfrm>
            <a:off x="-609775" y="672875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23"/>
          <p:cNvSpPr/>
          <p:nvPr/>
        </p:nvSpPr>
        <p:spPr>
          <a:xfrm rot="5400000">
            <a:off x="5922075" y="-67610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6" name="Google Shape;256;p23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257" name="Google Shape;257;p23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3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3"/>
          <p:cNvSpPr/>
          <p:nvPr/>
        </p:nvSpPr>
        <p:spPr>
          <a:xfrm>
            <a:off x="504750" y="511975"/>
            <a:ext cx="8129450" cy="4119525"/>
          </a:xfrm>
          <a:custGeom>
            <a:avLst/>
            <a:gdLst/>
            <a:ahLst/>
            <a:cxnLst/>
            <a:rect l="l" t="t" r="r" b="b"/>
            <a:pathLst>
              <a:path w="325178" h="164781" extrusionOk="0">
                <a:moveTo>
                  <a:pt x="195107" y="164781"/>
                </a:moveTo>
                <a:lnTo>
                  <a:pt x="0" y="164781"/>
                </a:lnTo>
                <a:lnTo>
                  <a:pt x="0" y="0"/>
                </a:lnTo>
                <a:lnTo>
                  <a:pt x="325178" y="0"/>
                </a:lnTo>
                <a:lnTo>
                  <a:pt x="324544" y="100504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Google Shape;260;p23"/>
          <p:cNvSpPr txBox="1">
            <a:spLocks noGrp="1"/>
          </p:cNvSpPr>
          <p:nvPr>
            <p:ph type="title"/>
          </p:nvPr>
        </p:nvSpPr>
        <p:spPr>
          <a:xfrm>
            <a:off x="720000" y="599725"/>
            <a:ext cx="63858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23"/>
          <p:cNvSpPr txBox="1">
            <a:spLocks noGrp="1"/>
          </p:cNvSpPr>
          <p:nvPr>
            <p:ph type="body" idx="1"/>
          </p:nvPr>
        </p:nvSpPr>
        <p:spPr>
          <a:xfrm>
            <a:off x="720000" y="1777675"/>
            <a:ext cx="31929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2" name="Google Shape;262;p23"/>
          <p:cNvSpPr txBox="1">
            <a:spLocks noGrp="1"/>
          </p:cNvSpPr>
          <p:nvPr>
            <p:ph type="body" idx="2"/>
          </p:nvPr>
        </p:nvSpPr>
        <p:spPr>
          <a:xfrm>
            <a:off x="3912950" y="1777675"/>
            <a:ext cx="2842800" cy="266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/>
          <p:nvPr/>
        </p:nvSpPr>
        <p:spPr>
          <a:xfrm>
            <a:off x="-748675" y="7604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4"/>
          <p:cNvSpPr/>
          <p:nvPr/>
        </p:nvSpPr>
        <p:spPr>
          <a:xfrm>
            <a:off x="8203100" y="317640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24"/>
          <p:cNvSpPr/>
          <p:nvPr/>
        </p:nvSpPr>
        <p:spPr>
          <a:xfrm>
            <a:off x="3667050" y="3988225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7" name="Google Shape;267;p24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268" name="Google Shape;268;p24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24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0" name="Google Shape;270;p24"/>
          <p:cNvSpPr/>
          <p:nvPr/>
        </p:nvSpPr>
        <p:spPr>
          <a:xfrm>
            <a:off x="504750" y="511975"/>
            <a:ext cx="8129700" cy="411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4"/>
          <p:cNvSpPr txBox="1">
            <a:spLocks noGrp="1"/>
          </p:cNvSpPr>
          <p:nvPr>
            <p:ph type="title"/>
          </p:nvPr>
        </p:nvSpPr>
        <p:spPr>
          <a:xfrm>
            <a:off x="720000" y="5990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24"/>
          <p:cNvSpPr txBox="1">
            <a:spLocks noGrp="1"/>
          </p:cNvSpPr>
          <p:nvPr>
            <p:ph type="subTitle" idx="1"/>
          </p:nvPr>
        </p:nvSpPr>
        <p:spPr>
          <a:xfrm>
            <a:off x="1023438" y="3259948"/>
            <a:ext cx="2314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24"/>
          <p:cNvSpPr txBox="1">
            <a:spLocks noGrp="1"/>
          </p:cNvSpPr>
          <p:nvPr>
            <p:ph type="subTitle" idx="2"/>
          </p:nvPr>
        </p:nvSpPr>
        <p:spPr>
          <a:xfrm>
            <a:off x="3414604" y="3259948"/>
            <a:ext cx="2314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24"/>
          <p:cNvSpPr txBox="1">
            <a:spLocks noGrp="1"/>
          </p:cNvSpPr>
          <p:nvPr>
            <p:ph type="subTitle" idx="3"/>
          </p:nvPr>
        </p:nvSpPr>
        <p:spPr>
          <a:xfrm>
            <a:off x="5805770" y="3259948"/>
            <a:ext cx="2314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subTitle" idx="4"/>
          </p:nvPr>
        </p:nvSpPr>
        <p:spPr>
          <a:xfrm>
            <a:off x="1023438" y="2779074"/>
            <a:ext cx="2314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76" name="Google Shape;276;p24"/>
          <p:cNvSpPr txBox="1">
            <a:spLocks noGrp="1"/>
          </p:cNvSpPr>
          <p:nvPr>
            <p:ph type="subTitle" idx="5"/>
          </p:nvPr>
        </p:nvSpPr>
        <p:spPr>
          <a:xfrm>
            <a:off x="3414604" y="2779074"/>
            <a:ext cx="2314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277" name="Google Shape;277;p24"/>
          <p:cNvSpPr txBox="1">
            <a:spLocks noGrp="1"/>
          </p:cNvSpPr>
          <p:nvPr>
            <p:ph type="subTitle" idx="6"/>
          </p:nvPr>
        </p:nvSpPr>
        <p:spPr>
          <a:xfrm>
            <a:off x="5805770" y="2779074"/>
            <a:ext cx="2314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"/>
          <p:cNvSpPr/>
          <p:nvPr/>
        </p:nvSpPr>
        <p:spPr>
          <a:xfrm>
            <a:off x="1009138" y="-687881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26"/>
          <p:cNvSpPr/>
          <p:nvPr/>
        </p:nvSpPr>
        <p:spPr>
          <a:xfrm>
            <a:off x="8092163" y="10955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26"/>
          <p:cNvSpPr/>
          <p:nvPr/>
        </p:nvSpPr>
        <p:spPr>
          <a:xfrm rot="5400000">
            <a:off x="-169400" y="3969375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6" name="Google Shape;296;p26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297" name="Google Shape;297;p26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8" name="Google Shape;298;p26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6"/>
          <p:cNvSpPr/>
          <p:nvPr/>
        </p:nvSpPr>
        <p:spPr>
          <a:xfrm>
            <a:off x="504750" y="511975"/>
            <a:ext cx="8129700" cy="411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ubTitle" idx="1"/>
          </p:nvPr>
        </p:nvSpPr>
        <p:spPr>
          <a:xfrm>
            <a:off x="2035350" y="1529957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01" name="Google Shape;301;p26"/>
          <p:cNvSpPr txBox="1">
            <a:spLocks noGrp="1"/>
          </p:cNvSpPr>
          <p:nvPr>
            <p:ph type="subTitle" idx="2"/>
          </p:nvPr>
        </p:nvSpPr>
        <p:spPr>
          <a:xfrm>
            <a:off x="2035350" y="3049720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02" name="Google Shape;302;p26"/>
          <p:cNvSpPr txBox="1">
            <a:spLocks noGrp="1"/>
          </p:cNvSpPr>
          <p:nvPr>
            <p:ph type="subTitle" idx="3"/>
          </p:nvPr>
        </p:nvSpPr>
        <p:spPr>
          <a:xfrm>
            <a:off x="4859850" y="1529957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03" name="Google Shape;303;p26"/>
          <p:cNvSpPr txBox="1">
            <a:spLocks noGrp="1"/>
          </p:cNvSpPr>
          <p:nvPr>
            <p:ph type="subTitle" idx="4"/>
          </p:nvPr>
        </p:nvSpPr>
        <p:spPr>
          <a:xfrm>
            <a:off x="4859850" y="3049720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04" name="Google Shape;304;p26"/>
          <p:cNvSpPr txBox="1">
            <a:spLocks noGrp="1"/>
          </p:cNvSpPr>
          <p:nvPr>
            <p:ph type="title"/>
          </p:nvPr>
        </p:nvSpPr>
        <p:spPr>
          <a:xfrm>
            <a:off x="720000" y="5990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6"/>
          <p:cNvSpPr txBox="1">
            <a:spLocks noGrp="1"/>
          </p:cNvSpPr>
          <p:nvPr>
            <p:ph type="subTitle" idx="5"/>
          </p:nvPr>
        </p:nvSpPr>
        <p:spPr>
          <a:xfrm>
            <a:off x="2035350" y="2031804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26"/>
          <p:cNvSpPr txBox="1">
            <a:spLocks noGrp="1"/>
          </p:cNvSpPr>
          <p:nvPr>
            <p:ph type="subTitle" idx="6"/>
          </p:nvPr>
        </p:nvSpPr>
        <p:spPr>
          <a:xfrm>
            <a:off x="4859849" y="2031804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7" name="Google Shape;307;p26"/>
          <p:cNvSpPr txBox="1">
            <a:spLocks noGrp="1"/>
          </p:cNvSpPr>
          <p:nvPr>
            <p:ph type="subTitle" idx="7"/>
          </p:nvPr>
        </p:nvSpPr>
        <p:spPr>
          <a:xfrm>
            <a:off x="2035350" y="3551583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6"/>
          <p:cNvSpPr txBox="1">
            <a:spLocks noGrp="1"/>
          </p:cNvSpPr>
          <p:nvPr>
            <p:ph type="subTitle" idx="8"/>
          </p:nvPr>
        </p:nvSpPr>
        <p:spPr>
          <a:xfrm>
            <a:off x="4859849" y="3551583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/>
          <p:nvPr/>
        </p:nvSpPr>
        <p:spPr>
          <a:xfrm>
            <a:off x="7913775" y="719575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5980725" y="4149425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-637300" y="294065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842800" y="-715775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27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315" name="Google Shape;315;p27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6" name="Google Shape;316;p27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7" name="Google Shape;317;p27"/>
          <p:cNvSpPr/>
          <p:nvPr/>
        </p:nvSpPr>
        <p:spPr>
          <a:xfrm>
            <a:off x="504750" y="511975"/>
            <a:ext cx="8129700" cy="411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"/>
          <p:cNvSpPr txBox="1">
            <a:spLocks noGrp="1"/>
          </p:cNvSpPr>
          <p:nvPr>
            <p:ph type="title"/>
          </p:nvPr>
        </p:nvSpPr>
        <p:spPr>
          <a:xfrm>
            <a:off x="720000" y="5976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7"/>
          <p:cNvSpPr txBox="1">
            <a:spLocks noGrp="1"/>
          </p:cNvSpPr>
          <p:nvPr>
            <p:ph type="subTitle" idx="1"/>
          </p:nvPr>
        </p:nvSpPr>
        <p:spPr>
          <a:xfrm>
            <a:off x="720001" y="2239793"/>
            <a:ext cx="26253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p27"/>
          <p:cNvSpPr txBox="1">
            <a:spLocks noGrp="1"/>
          </p:cNvSpPr>
          <p:nvPr>
            <p:ph type="subTitle" idx="2"/>
          </p:nvPr>
        </p:nvSpPr>
        <p:spPr>
          <a:xfrm>
            <a:off x="5798776" y="2239793"/>
            <a:ext cx="26253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27"/>
          <p:cNvSpPr txBox="1">
            <a:spLocks noGrp="1"/>
          </p:cNvSpPr>
          <p:nvPr>
            <p:ph type="subTitle" idx="3"/>
          </p:nvPr>
        </p:nvSpPr>
        <p:spPr>
          <a:xfrm>
            <a:off x="720001" y="3683363"/>
            <a:ext cx="26253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7"/>
          <p:cNvSpPr txBox="1">
            <a:spLocks noGrp="1"/>
          </p:cNvSpPr>
          <p:nvPr>
            <p:ph type="subTitle" idx="4"/>
          </p:nvPr>
        </p:nvSpPr>
        <p:spPr>
          <a:xfrm>
            <a:off x="5798776" y="3683364"/>
            <a:ext cx="26253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27"/>
          <p:cNvSpPr txBox="1">
            <a:spLocks noGrp="1"/>
          </p:cNvSpPr>
          <p:nvPr>
            <p:ph type="subTitle" idx="5"/>
          </p:nvPr>
        </p:nvSpPr>
        <p:spPr>
          <a:xfrm>
            <a:off x="720000" y="1526413"/>
            <a:ext cx="26253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24" name="Google Shape;324;p27"/>
          <p:cNvSpPr txBox="1">
            <a:spLocks noGrp="1"/>
          </p:cNvSpPr>
          <p:nvPr>
            <p:ph type="subTitle" idx="6"/>
          </p:nvPr>
        </p:nvSpPr>
        <p:spPr>
          <a:xfrm>
            <a:off x="720000" y="2987339"/>
            <a:ext cx="26253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25" name="Google Shape;325;p27"/>
          <p:cNvSpPr txBox="1">
            <a:spLocks noGrp="1"/>
          </p:cNvSpPr>
          <p:nvPr>
            <p:ph type="subTitle" idx="7"/>
          </p:nvPr>
        </p:nvSpPr>
        <p:spPr>
          <a:xfrm>
            <a:off x="5798775" y="1526413"/>
            <a:ext cx="26253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26" name="Google Shape;326;p27"/>
          <p:cNvSpPr txBox="1">
            <a:spLocks noGrp="1"/>
          </p:cNvSpPr>
          <p:nvPr>
            <p:ph type="subTitle" idx="8"/>
          </p:nvPr>
        </p:nvSpPr>
        <p:spPr>
          <a:xfrm>
            <a:off x="5798775" y="2987340"/>
            <a:ext cx="26253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8"/>
          <p:cNvSpPr/>
          <p:nvPr/>
        </p:nvSpPr>
        <p:spPr>
          <a:xfrm>
            <a:off x="8133650" y="235915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-513325" y="235915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28"/>
          <p:cNvSpPr/>
          <p:nvPr/>
        </p:nvSpPr>
        <p:spPr>
          <a:xfrm>
            <a:off x="8053100" y="870425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1" name="Google Shape;331;p28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332" name="Google Shape;332;p28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3" name="Google Shape;333;p28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8"/>
          <p:cNvSpPr/>
          <p:nvPr/>
        </p:nvSpPr>
        <p:spPr>
          <a:xfrm>
            <a:off x="504750" y="511975"/>
            <a:ext cx="8129700" cy="411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8"/>
          <p:cNvSpPr txBox="1">
            <a:spLocks noGrp="1"/>
          </p:cNvSpPr>
          <p:nvPr>
            <p:ph type="title"/>
          </p:nvPr>
        </p:nvSpPr>
        <p:spPr>
          <a:xfrm>
            <a:off x="720000" y="5990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28"/>
          <p:cNvSpPr txBox="1">
            <a:spLocks noGrp="1"/>
          </p:cNvSpPr>
          <p:nvPr>
            <p:ph type="subTitle" idx="1"/>
          </p:nvPr>
        </p:nvSpPr>
        <p:spPr>
          <a:xfrm>
            <a:off x="971200" y="219685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subTitle" idx="2"/>
          </p:nvPr>
        </p:nvSpPr>
        <p:spPr>
          <a:xfrm>
            <a:off x="3482875" y="219685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8"/>
          <p:cNvSpPr txBox="1">
            <a:spLocks noGrp="1"/>
          </p:cNvSpPr>
          <p:nvPr>
            <p:ph type="subTitle" idx="3"/>
          </p:nvPr>
        </p:nvSpPr>
        <p:spPr>
          <a:xfrm>
            <a:off x="971200" y="378975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8"/>
          <p:cNvSpPr txBox="1">
            <a:spLocks noGrp="1"/>
          </p:cNvSpPr>
          <p:nvPr>
            <p:ph type="subTitle" idx="4"/>
          </p:nvPr>
        </p:nvSpPr>
        <p:spPr>
          <a:xfrm>
            <a:off x="3482875" y="378975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8"/>
          <p:cNvSpPr txBox="1">
            <a:spLocks noGrp="1"/>
          </p:cNvSpPr>
          <p:nvPr>
            <p:ph type="subTitle" idx="5"/>
          </p:nvPr>
        </p:nvSpPr>
        <p:spPr>
          <a:xfrm>
            <a:off x="5994522" y="219685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8"/>
          <p:cNvSpPr txBox="1">
            <a:spLocks noGrp="1"/>
          </p:cNvSpPr>
          <p:nvPr>
            <p:ph type="subTitle" idx="6"/>
          </p:nvPr>
        </p:nvSpPr>
        <p:spPr>
          <a:xfrm>
            <a:off x="5994522" y="378975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8"/>
          <p:cNvSpPr txBox="1">
            <a:spLocks noGrp="1"/>
          </p:cNvSpPr>
          <p:nvPr>
            <p:ph type="subTitle" idx="7"/>
          </p:nvPr>
        </p:nvSpPr>
        <p:spPr>
          <a:xfrm>
            <a:off x="971200" y="1863550"/>
            <a:ext cx="21783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8"/>
          </p:nvPr>
        </p:nvSpPr>
        <p:spPr>
          <a:xfrm>
            <a:off x="3482875" y="1863550"/>
            <a:ext cx="21783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44" name="Google Shape;344;p28"/>
          <p:cNvSpPr txBox="1">
            <a:spLocks noGrp="1"/>
          </p:cNvSpPr>
          <p:nvPr>
            <p:ph type="subTitle" idx="9"/>
          </p:nvPr>
        </p:nvSpPr>
        <p:spPr>
          <a:xfrm>
            <a:off x="5994550" y="1863550"/>
            <a:ext cx="21783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45" name="Google Shape;345;p28"/>
          <p:cNvSpPr txBox="1">
            <a:spLocks noGrp="1"/>
          </p:cNvSpPr>
          <p:nvPr>
            <p:ph type="subTitle" idx="13"/>
          </p:nvPr>
        </p:nvSpPr>
        <p:spPr>
          <a:xfrm>
            <a:off x="971200" y="3456450"/>
            <a:ext cx="21783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46" name="Google Shape;346;p28"/>
          <p:cNvSpPr txBox="1">
            <a:spLocks noGrp="1"/>
          </p:cNvSpPr>
          <p:nvPr>
            <p:ph type="subTitle" idx="14"/>
          </p:nvPr>
        </p:nvSpPr>
        <p:spPr>
          <a:xfrm>
            <a:off x="3482875" y="3456450"/>
            <a:ext cx="21783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  <p:sp>
        <p:nvSpPr>
          <p:cNvPr id="347" name="Google Shape;347;p28"/>
          <p:cNvSpPr txBox="1">
            <a:spLocks noGrp="1"/>
          </p:cNvSpPr>
          <p:nvPr>
            <p:ph type="subTitle" idx="15"/>
          </p:nvPr>
        </p:nvSpPr>
        <p:spPr>
          <a:xfrm>
            <a:off x="5994550" y="3456450"/>
            <a:ext cx="21783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1"/>
          <p:cNvSpPr/>
          <p:nvPr/>
        </p:nvSpPr>
        <p:spPr>
          <a:xfrm rot="5400000">
            <a:off x="3257250" y="376710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1"/>
          <p:cNvSpPr/>
          <p:nvPr/>
        </p:nvSpPr>
        <p:spPr>
          <a:xfrm>
            <a:off x="7871850" y="364605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1"/>
          <p:cNvSpPr/>
          <p:nvPr/>
        </p:nvSpPr>
        <p:spPr>
          <a:xfrm>
            <a:off x="3611225" y="-448025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3" name="Google Shape;393;p31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394" name="Google Shape;394;p31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5" name="Google Shape;395;p31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31"/>
          <p:cNvSpPr/>
          <p:nvPr/>
        </p:nvSpPr>
        <p:spPr>
          <a:xfrm flipH="1">
            <a:off x="504985" y="511975"/>
            <a:ext cx="8129446" cy="4119530"/>
          </a:xfrm>
          <a:custGeom>
            <a:avLst/>
            <a:gdLst/>
            <a:ahLst/>
            <a:cxnLst/>
            <a:rect l="l" t="t" r="r" b="b"/>
            <a:pathLst>
              <a:path w="324853" h="164092" extrusionOk="0">
                <a:moveTo>
                  <a:pt x="194912" y="164092"/>
                </a:moveTo>
                <a:lnTo>
                  <a:pt x="0" y="164092"/>
                </a:lnTo>
                <a:lnTo>
                  <a:pt x="0" y="0"/>
                </a:lnTo>
                <a:lnTo>
                  <a:pt x="324853" y="0"/>
                </a:lnTo>
                <a:lnTo>
                  <a:pt x="324853" y="3373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7" name="Google Shape;397;p31"/>
          <p:cNvSpPr txBox="1">
            <a:spLocks noGrp="1"/>
          </p:cNvSpPr>
          <p:nvPr>
            <p:ph type="title"/>
          </p:nvPr>
        </p:nvSpPr>
        <p:spPr>
          <a:xfrm>
            <a:off x="4171600" y="2304900"/>
            <a:ext cx="40017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8" name="Google Shape;398;p31"/>
          <p:cNvSpPr txBox="1">
            <a:spLocks noGrp="1"/>
          </p:cNvSpPr>
          <p:nvPr>
            <p:ph type="title" idx="2" hasCustomPrompt="1"/>
          </p:nvPr>
        </p:nvSpPr>
        <p:spPr>
          <a:xfrm>
            <a:off x="5682888" y="1127702"/>
            <a:ext cx="979200" cy="8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31"/>
          <p:cNvSpPr txBox="1">
            <a:spLocks noGrp="1"/>
          </p:cNvSpPr>
          <p:nvPr>
            <p:ph type="subTitle" idx="1"/>
          </p:nvPr>
        </p:nvSpPr>
        <p:spPr>
          <a:xfrm>
            <a:off x="4632000" y="3655075"/>
            <a:ext cx="3081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2"/>
          <p:cNvSpPr/>
          <p:nvPr/>
        </p:nvSpPr>
        <p:spPr>
          <a:xfrm rot="5400000">
            <a:off x="3076000" y="-788625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2"/>
          <p:cNvSpPr/>
          <p:nvPr/>
        </p:nvSpPr>
        <p:spPr>
          <a:xfrm rot="-5400000">
            <a:off x="6460125" y="-40895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2"/>
          <p:cNvSpPr/>
          <p:nvPr/>
        </p:nvSpPr>
        <p:spPr>
          <a:xfrm rot="-5400000">
            <a:off x="3792513" y="4003513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2"/>
          <p:cNvSpPr/>
          <p:nvPr/>
        </p:nvSpPr>
        <p:spPr>
          <a:xfrm rot="-5400000">
            <a:off x="658438" y="3916813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5" name="Google Shape;405;p32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406" name="Google Shape;406;p32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7" name="Google Shape;407;p32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32"/>
          <p:cNvSpPr/>
          <p:nvPr/>
        </p:nvSpPr>
        <p:spPr>
          <a:xfrm>
            <a:off x="504750" y="4050000"/>
            <a:ext cx="8129870" cy="581547"/>
          </a:xfrm>
          <a:custGeom>
            <a:avLst/>
            <a:gdLst/>
            <a:ahLst/>
            <a:cxnLst/>
            <a:rect l="l" t="t" r="r" b="b"/>
            <a:pathLst>
              <a:path w="226743" h="15860" extrusionOk="0">
                <a:moveTo>
                  <a:pt x="0" y="0"/>
                </a:moveTo>
                <a:lnTo>
                  <a:pt x="0" y="15860"/>
                </a:lnTo>
                <a:lnTo>
                  <a:pt x="226743" y="15860"/>
                </a:lnTo>
                <a:lnTo>
                  <a:pt x="226743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9" name="Google Shape;409;p32"/>
          <p:cNvSpPr/>
          <p:nvPr/>
        </p:nvSpPr>
        <p:spPr>
          <a:xfrm rot="10800000" flipH="1">
            <a:off x="504750" y="511975"/>
            <a:ext cx="8129870" cy="581547"/>
          </a:xfrm>
          <a:custGeom>
            <a:avLst/>
            <a:gdLst/>
            <a:ahLst/>
            <a:cxnLst/>
            <a:rect l="l" t="t" r="r" b="b"/>
            <a:pathLst>
              <a:path w="226743" h="15860" extrusionOk="0">
                <a:moveTo>
                  <a:pt x="0" y="0"/>
                </a:moveTo>
                <a:lnTo>
                  <a:pt x="0" y="15860"/>
                </a:lnTo>
                <a:lnTo>
                  <a:pt x="226743" y="15860"/>
                </a:lnTo>
                <a:lnTo>
                  <a:pt x="226743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10" name="Google Shape;410;p32"/>
          <p:cNvSpPr txBox="1">
            <a:spLocks noGrp="1"/>
          </p:cNvSpPr>
          <p:nvPr>
            <p:ph type="title"/>
          </p:nvPr>
        </p:nvSpPr>
        <p:spPr>
          <a:xfrm>
            <a:off x="2602500" y="2309049"/>
            <a:ext cx="3939000" cy="13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1" name="Google Shape;411;p32"/>
          <p:cNvSpPr txBox="1">
            <a:spLocks noGrp="1"/>
          </p:cNvSpPr>
          <p:nvPr>
            <p:ph type="title" idx="2" hasCustomPrompt="1"/>
          </p:nvPr>
        </p:nvSpPr>
        <p:spPr>
          <a:xfrm>
            <a:off x="3830850" y="1126628"/>
            <a:ext cx="1482300" cy="8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12" name="Google Shape;412;p32"/>
          <p:cNvSpPr txBox="1">
            <a:spLocks noGrp="1"/>
          </p:cNvSpPr>
          <p:nvPr>
            <p:ph type="subTitle" idx="1"/>
          </p:nvPr>
        </p:nvSpPr>
        <p:spPr>
          <a:xfrm>
            <a:off x="3031500" y="3659351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413" name="Google Shape;413;p32"/>
          <p:cNvGrpSpPr/>
          <p:nvPr/>
        </p:nvGrpSpPr>
        <p:grpSpPr>
          <a:xfrm>
            <a:off x="-2281500" y="761725"/>
            <a:ext cx="13771524" cy="3620050"/>
            <a:chOff x="-2281500" y="761725"/>
            <a:chExt cx="13771524" cy="3620050"/>
          </a:xfrm>
        </p:grpSpPr>
        <p:pic>
          <p:nvPicPr>
            <p:cNvPr id="414" name="Google Shape;414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2281500" y="761725"/>
              <a:ext cx="3536998" cy="3620050"/>
            </a:xfrm>
            <a:prstGeom prst="rect">
              <a:avLst/>
            </a:prstGeom>
            <a:noFill/>
            <a:ln>
              <a:noFill/>
            </a:ln>
            <a:effectLst>
              <a:outerShdw blurRad="671513" algn="bl" rotWithShape="0">
                <a:schemeClr val="lt1">
                  <a:alpha val="74000"/>
                </a:schemeClr>
              </a:outerShdw>
            </a:effectLst>
          </p:spPr>
        </p:pic>
        <p:pic>
          <p:nvPicPr>
            <p:cNvPr id="415" name="Google Shape;415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11500" y="761725"/>
              <a:ext cx="3536998" cy="3620050"/>
            </a:xfrm>
            <a:prstGeom prst="rect">
              <a:avLst/>
            </a:prstGeom>
            <a:noFill/>
            <a:ln>
              <a:noFill/>
            </a:ln>
            <a:effectLst>
              <a:outerShdw blurRad="671513" algn="bl" rotWithShape="0">
                <a:schemeClr val="lt1">
                  <a:alpha val="74000"/>
                </a:schemeClr>
              </a:outerShdw>
            </a:effectLst>
          </p:spPr>
        </p:pic>
        <p:grpSp>
          <p:nvGrpSpPr>
            <p:cNvPr id="416" name="Google Shape;416;p32"/>
            <p:cNvGrpSpPr/>
            <p:nvPr/>
          </p:nvGrpSpPr>
          <p:grpSpPr>
            <a:xfrm rot="-5400000">
              <a:off x="8568905" y="2483100"/>
              <a:ext cx="131041" cy="177300"/>
              <a:chOff x="-1097450" y="661075"/>
              <a:chExt cx="131041" cy="177300"/>
            </a:xfrm>
          </p:grpSpPr>
          <p:cxnSp>
            <p:nvCxnSpPr>
              <p:cNvPr id="417" name="Google Shape;417;p32"/>
              <p:cNvCxnSpPr/>
              <p:nvPr/>
            </p:nvCxnSpPr>
            <p:spPr>
              <a:xfrm>
                <a:off x="-1031925" y="661075"/>
                <a:ext cx="0" cy="1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18" name="Google Shape;418;p32"/>
              <p:cNvSpPr/>
              <p:nvPr/>
            </p:nvSpPr>
            <p:spPr>
              <a:xfrm>
                <a:off x="-1097450" y="774000"/>
                <a:ext cx="131041" cy="64373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4515" extrusionOk="0">
                    <a:moveTo>
                      <a:pt x="0" y="0"/>
                    </a:moveTo>
                    <a:lnTo>
                      <a:pt x="4515" y="4515"/>
                    </a:lnTo>
                    <a:lnTo>
                      <a:pt x="9191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19" name="Google Shape;419;p32"/>
            <p:cNvGrpSpPr/>
            <p:nvPr/>
          </p:nvGrpSpPr>
          <p:grpSpPr>
            <a:xfrm rot="5400000">
              <a:off x="436608" y="2483113"/>
              <a:ext cx="131041" cy="177300"/>
              <a:chOff x="-1097450" y="661075"/>
              <a:chExt cx="131041" cy="177300"/>
            </a:xfrm>
          </p:grpSpPr>
          <p:cxnSp>
            <p:nvCxnSpPr>
              <p:cNvPr id="420" name="Google Shape;420;p32"/>
              <p:cNvCxnSpPr/>
              <p:nvPr/>
            </p:nvCxnSpPr>
            <p:spPr>
              <a:xfrm>
                <a:off x="-1031925" y="661075"/>
                <a:ext cx="0" cy="1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21" name="Google Shape;421;p32"/>
              <p:cNvSpPr/>
              <p:nvPr/>
            </p:nvSpPr>
            <p:spPr>
              <a:xfrm>
                <a:off x="-1097450" y="774000"/>
                <a:ext cx="131041" cy="64373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4515" extrusionOk="0">
                    <a:moveTo>
                      <a:pt x="0" y="0"/>
                    </a:moveTo>
                    <a:lnTo>
                      <a:pt x="4515" y="4515"/>
                    </a:lnTo>
                    <a:lnTo>
                      <a:pt x="9191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5"/>
          <p:cNvSpPr/>
          <p:nvPr/>
        </p:nvSpPr>
        <p:spPr>
          <a:xfrm flipH="1">
            <a:off x="8145825" y="706825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5"/>
          <p:cNvSpPr/>
          <p:nvPr/>
        </p:nvSpPr>
        <p:spPr>
          <a:xfrm flipH="1">
            <a:off x="1411400" y="3975575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35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442" name="Google Shape;442;p35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3" name="Google Shape;443;p35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35"/>
          <p:cNvSpPr txBox="1">
            <a:spLocks noGrp="1"/>
          </p:cNvSpPr>
          <p:nvPr>
            <p:ph type="title"/>
          </p:nvPr>
        </p:nvSpPr>
        <p:spPr>
          <a:xfrm>
            <a:off x="1455750" y="597425"/>
            <a:ext cx="62325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45" name="Google Shape;445;p35"/>
          <p:cNvSpPr/>
          <p:nvPr/>
        </p:nvSpPr>
        <p:spPr>
          <a:xfrm>
            <a:off x="504750" y="511975"/>
            <a:ext cx="8129700" cy="411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4109225" y="3798925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6"/>
          <p:cNvSpPr/>
          <p:nvPr/>
        </p:nvSpPr>
        <p:spPr>
          <a:xfrm>
            <a:off x="853600" y="-62215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9" name="Google Shape;449;p36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450" name="Google Shape;450;p36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1" name="Google Shape;451;p36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2" name="Google Shape;452;p36"/>
          <p:cNvSpPr txBox="1">
            <a:spLocks noGrp="1"/>
          </p:cNvSpPr>
          <p:nvPr>
            <p:ph type="title"/>
          </p:nvPr>
        </p:nvSpPr>
        <p:spPr>
          <a:xfrm>
            <a:off x="2465400" y="635375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53" name="Google Shape;453;p36"/>
          <p:cNvSpPr txBox="1">
            <a:spLocks noGrp="1"/>
          </p:cNvSpPr>
          <p:nvPr>
            <p:ph type="subTitle" idx="1"/>
          </p:nvPr>
        </p:nvSpPr>
        <p:spPr>
          <a:xfrm>
            <a:off x="2465400" y="1588050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4" name="Google Shape;454;p36"/>
          <p:cNvSpPr txBox="1"/>
          <p:nvPr/>
        </p:nvSpPr>
        <p:spPr>
          <a:xfrm>
            <a:off x="2938200" y="3243000"/>
            <a:ext cx="32676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2"/>
                </a:solidFill>
                <a:uFill>
                  <a:noFill/>
                </a:uFill>
                <a:latin typeface="Cabin"/>
                <a:ea typeface="Cabin"/>
                <a:cs typeface="Cabin"/>
                <a:sym typeface="Cabi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sz="1200"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504750" y="4218824"/>
            <a:ext cx="8129870" cy="412717"/>
          </a:xfrm>
          <a:custGeom>
            <a:avLst/>
            <a:gdLst/>
            <a:ahLst/>
            <a:cxnLst/>
            <a:rect l="l" t="t" r="r" b="b"/>
            <a:pathLst>
              <a:path w="226743" h="15860" extrusionOk="0">
                <a:moveTo>
                  <a:pt x="0" y="0"/>
                </a:moveTo>
                <a:lnTo>
                  <a:pt x="0" y="15860"/>
                </a:lnTo>
                <a:lnTo>
                  <a:pt x="226743" y="15860"/>
                </a:lnTo>
                <a:lnTo>
                  <a:pt x="226743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56" name="Google Shape;456;p36"/>
          <p:cNvSpPr/>
          <p:nvPr/>
        </p:nvSpPr>
        <p:spPr>
          <a:xfrm rot="10800000" flipH="1">
            <a:off x="504750" y="511958"/>
            <a:ext cx="8129870" cy="412717"/>
          </a:xfrm>
          <a:custGeom>
            <a:avLst/>
            <a:gdLst/>
            <a:ahLst/>
            <a:cxnLst/>
            <a:rect l="l" t="t" r="r" b="b"/>
            <a:pathLst>
              <a:path w="226743" h="15860" extrusionOk="0">
                <a:moveTo>
                  <a:pt x="0" y="0"/>
                </a:moveTo>
                <a:lnTo>
                  <a:pt x="0" y="15860"/>
                </a:lnTo>
                <a:lnTo>
                  <a:pt x="226743" y="15860"/>
                </a:lnTo>
                <a:lnTo>
                  <a:pt x="226743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57" name="Google Shape;457;p36"/>
          <p:cNvGrpSpPr/>
          <p:nvPr/>
        </p:nvGrpSpPr>
        <p:grpSpPr>
          <a:xfrm>
            <a:off x="-1748100" y="761725"/>
            <a:ext cx="12704724" cy="3620050"/>
            <a:chOff x="-1748100" y="761725"/>
            <a:chExt cx="12704724" cy="3620050"/>
          </a:xfrm>
        </p:grpSpPr>
        <p:pic>
          <p:nvPicPr>
            <p:cNvPr id="458" name="Google Shape;458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1748100" y="761725"/>
              <a:ext cx="3536998" cy="3620050"/>
            </a:xfrm>
            <a:prstGeom prst="rect">
              <a:avLst/>
            </a:prstGeom>
            <a:noFill/>
            <a:ln>
              <a:noFill/>
            </a:ln>
            <a:effectLst>
              <a:outerShdw blurRad="671513" algn="bl" rotWithShape="0">
                <a:schemeClr val="lt1">
                  <a:alpha val="74000"/>
                </a:schemeClr>
              </a:outerShdw>
            </a:effectLst>
          </p:spPr>
        </p:pic>
        <p:pic>
          <p:nvPicPr>
            <p:cNvPr id="459" name="Google Shape;459;p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7378100" y="761725"/>
              <a:ext cx="3536998" cy="3620050"/>
            </a:xfrm>
            <a:prstGeom prst="rect">
              <a:avLst/>
            </a:prstGeom>
            <a:noFill/>
            <a:ln>
              <a:noFill/>
            </a:ln>
            <a:effectLst>
              <a:outerShdw blurRad="671513" algn="bl" rotWithShape="0">
                <a:schemeClr val="lt1">
                  <a:alpha val="74000"/>
                </a:schemeClr>
              </a:outerShdw>
            </a:effectLst>
          </p:spPr>
        </p:pic>
        <p:grpSp>
          <p:nvGrpSpPr>
            <p:cNvPr id="460" name="Google Shape;460;p36"/>
            <p:cNvGrpSpPr/>
            <p:nvPr/>
          </p:nvGrpSpPr>
          <p:grpSpPr>
            <a:xfrm rot="-5400000">
              <a:off x="8568905" y="2483100"/>
              <a:ext cx="131041" cy="177300"/>
              <a:chOff x="-1097450" y="661075"/>
              <a:chExt cx="131041" cy="177300"/>
            </a:xfrm>
          </p:grpSpPr>
          <p:cxnSp>
            <p:nvCxnSpPr>
              <p:cNvPr id="461" name="Google Shape;461;p36"/>
              <p:cNvCxnSpPr/>
              <p:nvPr/>
            </p:nvCxnSpPr>
            <p:spPr>
              <a:xfrm>
                <a:off x="-1031925" y="661075"/>
                <a:ext cx="0" cy="1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2" name="Google Shape;462;p36"/>
              <p:cNvSpPr/>
              <p:nvPr/>
            </p:nvSpPr>
            <p:spPr>
              <a:xfrm>
                <a:off x="-1097450" y="774000"/>
                <a:ext cx="131041" cy="64373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4515" extrusionOk="0">
                    <a:moveTo>
                      <a:pt x="0" y="0"/>
                    </a:moveTo>
                    <a:lnTo>
                      <a:pt x="4515" y="4515"/>
                    </a:lnTo>
                    <a:lnTo>
                      <a:pt x="9191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grpSp>
          <p:nvGrpSpPr>
            <p:cNvPr id="463" name="Google Shape;463;p36"/>
            <p:cNvGrpSpPr/>
            <p:nvPr/>
          </p:nvGrpSpPr>
          <p:grpSpPr>
            <a:xfrm rot="5400000">
              <a:off x="436608" y="2483113"/>
              <a:ext cx="131041" cy="177300"/>
              <a:chOff x="-1097450" y="661075"/>
              <a:chExt cx="131041" cy="177300"/>
            </a:xfrm>
          </p:grpSpPr>
          <p:cxnSp>
            <p:nvCxnSpPr>
              <p:cNvPr id="464" name="Google Shape;464;p36"/>
              <p:cNvCxnSpPr/>
              <p:nvPr/>
            </p:nvCxnSpPr>
            <p:spPr>
              <a:xfrm>
                <a:off x="-1031925" y="661075"/>
                <a:ext cx="0" cy="1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465" name="Google Shape;465;p36"/>
              <p:cNvSpPr/>
              <p:nvPr/>
            </p:nvSpPr>
            <p:spPr>
              <a:xfrm>
                <a:off x="-1097450" y="774000"/>
                <a:ext cx="131041" cy="64373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4515" extrusionOk="0">
                    <a:moveTo>
                      <a:pt x="0" y="0"/>
                    </a:moveTo>
                    <a:lnTo>
                      <a:pt x="4515" y="4515"/>
                    </a:lnTo>
                    <a:lnTo>
                      <a:pt x="9191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-823500" y="328445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300525" y="-5167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22" name="Google Shape;22;p3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" name="Google Shape;23;p3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504750" y="511975"/>
            <a:ext cx="8129446" cy="4119530"/>
          </a:xfrm>
          <a:custGeom>
            <a:avLst/>
            <a:gdLst/>
            <a:ahLst/>
            <a:cxnLst/>
            <a:rect l="l" t="t" r="r" b="b"/>
            <a:pathLst>
              <a:path w="324853" h="164092" extrusionOk="0">
                <a:moveTo>
                  <a:pt x="194912" y="164092"/>
                </a:moveTo>
                <a:lnTo>
                  <a:pt x="0" y="164092"/>
                </a:lnTo>
                <a:lnTo>
                  <a:pt x="0" y="0"/>
                </a:lnTo>
                <a:lnTo>
                  <a:pt x="324853" y="0"/>
                </a:lnTo>
                <a:lnTo>
                  <a:pt x="324853" y="3373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1219500" y="2305263"/>
            <a:ext cx="37392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2416350" y="1135563"/>
            <a:ext cx="13455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548600" y="3658738"/>
            <a:ext cx="30810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/>
          <p:nvPr/>
        </p:nvSpPr>
        <p:spPr>
          <a:xfrm>
            <a:off x="3667025" y="40500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7"/>
          <p:cNvSpPr/>
          <p:nvPr/>
        </p:nvSpPr>
        <p:spPr>
          <a:xfrm>
            <a:off x="3667025" y="-5167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9" name="Google Shape;469;p37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470" name="Google Shape;470;p37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37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7"/>
          <p:cNvSpPr/>
          <p:nvPr/>
        </p:nvSpPr>
        <p:spPr>
          <a:xfrm>
            <a:off x="504750" y="4050000"/>
            <a:ext cx="8129870" cy="581547"/>
          </a:xfrm>
          <a:custGeom>
            <a:avLst/>
            <a:gdLst/>
            <a:ahLst/>
            <a:cxnLst/>
            <a:rect l="l" t="t" r="r" b="b"/>
            <a:pathLst>
              <a:path w="226743" h="15860" extrusionOk="0">
                <a:moveTo>
                  <a:pt x="0" y="0"/>
                </a:moveTo>
                <a:lnTo>
                  <a:pt x="0" y="15860"/>
                </a:lnTo>
                <a:lnTo>
                  <a:pt x="226743" y="15860"/>
                </a:lnTo>
                <a:lnTo>
                  <a:pt x="226743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3" name="Google Shape;473;p37"/>
          <p:cNvSpPr/>
          <p:nvPr/>
        </p:nvSpPr>
        <p:spPr>
          <a:xfrm rot="10800000" flipH="1">
            <a:off x="504750" y="511975"/>
            <a:ext cx="8129870" cy="581547"/>
          </a:xfrm>
          <a:custGeom>
            <a:avLst/>
            <a:gdLst/>
            <a:ahLst/>
            <a:cxnLst/>
            <a:rect l="l" t="t" r="r" b="b"/>
            <a:pathLst>
              <a:path w="226743" h="15860" extrusionOk="0">
                <a:moveTo>
                  <a:pt x="0" y="0"/>
                </a:moveTo>
                <a:lnTo>
                  <a:pt x="0" y="15860"/>
                </a:lnTo>
                <a:lnTo>
                  <a:pt x="226743" y="15860"/>
                </a:lnTo>
                <a:lnTo>
                  <a:pt x="226743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pic>
        <p:nvPicPr>
          <p:cNvPr id="474" name="Google Shape;4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281500" y="761725"/>
            <a:ext cx="3536998" cy="3620050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pic>
        <p:nvPicPr>
          <p:cNvPr id="475" name="Google Shape;4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11500" y="761725"/>
            <a:ext cx="3536998" cy="3620050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grpSp>
        <p:nvGrpSpPr>
          <p:cNvPr id="476" name="Google Shape;476;p37"/>
          <p:cNvGrpSpPr/>
          <p:nvPr/>
        </p:nvGrpSpPr>
        <p:grpSpPr>
          <a:xfrm>
            <a:off x="8568905" y="2483100"/>
            <a:ext cx="131041" cy="177300"/>
            <a:chOff x="-1097450" y="661075"/>
            <a:chExt cx="131041" cy="177300"/>
          </a:xfrm>
        </p:grpSpPr>
        <p:cxnSp>
          <p:nvCxnSpPr>
            <p:cNvPr id="477" name="Google Shape;477;p37"/>
            <p:cNvCxnSpPr/>
            <p:nvPr/>
          </p:nvCxnSpPr>
          <p:spPr>
            <a:xfrm>
              <a:off x="-1031925" y="661075"/>
              <a:ext cx="0" cy="17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78" name="Google Shape;478;p37"/>
            <p:cNvSpPr/>
            <p:nvPr/>
          </p:nvSpPr>
          <p:spPr>
            <a:xfrm>
              <a:off x="-1097450" y="774000"/>
              <a:ext cx="131041" cy="64373"/>
            </a:xfrm>
            <a:custGeom>
              <a:avLst/>
              <a:gdLst/>
              <a:ahLst/>
              <a:cxnLst/>
              <a:rect l="l" t="t" r="r" b="b"/>
              <a:pathLst>
                <a:path w="9191" h="4515" extrusionOk="0">
                  <a:moveTo>
                    <a:pt x="0" y="0"/>
                  </a:moveTo>
                  <a:lnTo>
                    <a:pt x="4515" y="4515"/>
                  </a:lnTo>
                  <a:lnTo>
                    <a:pt x="919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  <p:grpSp>
        <p:nvGrpSpPr>
          <p:cNvPr id="479" name="Google Shape;479;p37"/>
          <p:cNvGrpSpPr/>
          <p:nvPr/>
        </p:nvGrpSpPr>
        <p:grpSpPr>
          <a:xfrm>
            <a:off x="436608" y="2483113"/>
            <a:ext cx="131041" cy="177300"/>
            <a:chOff x="-1097450" y="661075"/>
            <a:chExt cx="131041" cy="177300"/>
          </a:xfrm>
        </p:grpSpPr>
        <p:cxnSp>
          <p:nvCxnSpPr>
            <p:cNvPr id="480" name="Google Shape;480;p37"/>
            <p:cNvCxnSpPr/>
            <p:nvPr/>
          </p:nvCxnSpPr>
          <p:spPr>
            <a:xfrm>
              <a:off x="-1031925" y="661075"/>
              <a:ext cx="0" cy="17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81" name="Google Shape;481;p37"/>
            <p:cNvSpPr/>
            <p:nvPr/>
          </p:nvSpPr>
          <p:spPr>
            <a:xfrm>
              <a:off x="-1097450" y="774000"/>
              <a:ext cx="131041" cy="64373"/>
            </a:xfrm>
            <a:custGeom>
              <a:avLst/>
              <a:gdLst/>
              <a:ahLst/>
              <a:cxnLst/>
              <a:rect l="l" t="t" r="r" b="b"/>
              <a:pathLst>
                <a:path w="9191" h="4515" extrusionOk="0">
                  <a:moveTo>
                    <a:pt x="0" y="0"/>
                  </a:moveTo>
                  <a:lnTo>
                    <a:pt x="4515" y="4515"/>
                  </a:lnTo>
                  <a:lnTo>
                    <a:pt x="919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8"/>
          <p:cNvSpPr/>
          <p:nvPr/>
        </p:nvSpPr>
        <p:spPr>
          <a:xfrm>
            <a:off x="7952400" y="21213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8"/>
          <p:cNvSpPr/>
          <p:nvPr/>
        </p:nvSpPr>
        <p:spPr>
          <a:xfrm>
            <a:off x="-648000" y="317640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8"/>
          <p:cNvSpPr/>
          <p:nvPr/>
        </p:nvSpPr>
        <p:spPr>
          <a:xfrm>
            <a:off x="-400200" y="9450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38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487" name="Google Shape;487;p38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38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89" name="Google Shape;48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167245" y="3385850"/>
            <a:ext cx="5025461" cy="5143501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sp>
        <p:nvSpPr>
          <p:cNvPr id="490" name="Google Shape;490;p38"/>
          <p:cNvSpPr/>
          <p:nvPr/>
        </p:nvSpPr>
        <p:spPr>
          <a:xfrm>
            <a:off x="509600" y="511975"/>
            <a:ext cx="8124825" cy="4115975"/>
          </a:xfrm>
          <a:custGeom>
            <a:avLst/>
            <a:gdLst/>
            <a:ahLst/>
            <a:cxnLst/>
            <a:rect l="l" t="t" r="r" b="b"/>
            <a:pathLst>
              <a:path w="324993" h="164639" extrusionOk="0">
                <a:moveTo>
                  <a:pt x="54483" y="164592"/>
                </a:moveTo>
                <a:lnTo>
                  <a:pt x="0" y="164592"/>
                </a:lnTo>
                <a:lnTo>
                  <a:pt x="0" y="0"/>
                </a:lnTo>
                <a:lnTo>
                  <a:pt x="324993" y="0"/>
                </a:lnTo>
                <a:lnTo>
                  <a:pt x="324993" y="164639"/>
                </a:lnTo>
                <a:lnTo>
                  <a:pt x="270414" y="164616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491" name="Google Shape;491;p38"/>
          <p:cNvGrpSpPr/>
          <p:nvPr/>
        </p:nvGrpSpPr>
        <p:grpSpPr>
          <a:xfrm>
            <a:off x="4506480" y="4420350"/>
            <a:ext cx="131041" cy="177300"/>
            <a:chOff x="-1097450" y="661075"/>
            <a:chExt cx="131041" cy="177300"/>
          </a:xfrm>
        </p:grpSpPr>
        <p:cxnSp>
          <p:nvCxnSpPr>
            <p:cNvPr id="492" name="Google Shape;492;p38"/>
            <p:cNvCxnSpPr/>
            <p:nvPr/>
          </p:nvCxnSpPr>
          <p:spPr>
            <a:xfrm>
              <a:off x="-1031925" y="661075"/>
              <a:ext cx="0" cy="17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93" name="Google Shape;493;p38"/>
            <p:cNvSpPr/>
            <p:nvPr/>
          </p:nvSpPr>
          <p:spPr>
            <a:xfrm>
              <a:off x="-1097450" y="774000"/>
              <a:ext cx="131041" cy="64373"/>
            </a:xfrm>
            <a:custGeom>
              <a:avLst/>
              <a:gdLst/>
              <a:ahLst/>
              <a:cxnLst/>
              <a:rect l="l" t="t" r="r" b="b"/>
              <a:pathLst>
                <a:path w="9191" h="4515" extrusionOk="0">
                  <a:moveTo>
                    <a:pt x="0" y="0"/>
                  </a:moveTo>
                  <a:lnTo>
                    <a:pt x="4515" y="4515"/>
                  </a:lnTo>
                  <a:lnTo>
                    <a:pt x="919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7919975" y="207900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3667025" y="40500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747025" y="207900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5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42" name="Google Shape;42;p5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" name="Google Shape;43;p5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" name="Google Shape;44;p5"/>
          <p:cNvSpPr txBox="1">
            <a:spLocks noGrp="1"/>
          </p:cNvSpPr>
          <p:nvPr>
            <p:ph type="subTitle" idx="1"/>
          </p:nvPr>
        </p:nvSpPr>
        <p:spPr>
          <a:xfrm>
            <a:off x="1676450" y="2648000"/>
            <a:ext cx="25536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2"/>
          </p:nvPr>
        </p:nvSpPr>
        <p:spPr>
          <a:xfrm>
            <a:off x="4913800" y="2648000"/>
            <a:ext cx="2553600" cy="82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2000"/>
              <a:buFont typeface="Lexend ExtraBold"/>
              <a:buNone/>
              <a:defRPr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504750" y="511975"/>
            <a:ext cx="8129700" cy="411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20000" y="5988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4913498" y="3477600"/>
            <a:ext cx="25542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1676450" y="3477600"/>
            <a:ext cx="25536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/>
          <p:nvPr/>
        </p:nvSpPr>
        <p:spPr>
          <a:xfrm>
            <a:off x="-648000" y="3747836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7952400" y="787375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" name="Google Shape;53;p6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54" name="Google Shape;54;p6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55;p6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6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504750" y="511975"/>
            <a:ext cx="8129700" cy="411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9"/>
          <p:cNvSpPr/>
          <p:nvPr/>
        </p:nvSpPr>
        <p:spPr>
          <a:xfrm>
            <a:off x="1790525" y="40500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5813525" y="-5167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" name="Google Shape;87;p9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88" name="Google Shape;88;p9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" name="Google Shape;89;p9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90;p9"/>
          <p:cNvSpPr/>
          <p:nvPr/>
        </p:nvSpPr>
        <p:spPr>
          <a:xfrm rot="10800000">
            <a:off x="504750" y="511975"/>
            <a:ext cx="8129446" cy="4119530"/>
          </a:xfrm>
          <a:custGeom>
            <a:avLst/>
            <a:gdLst/>
            <a:ahLst/>
            <a:cxnLst/>
            <a:rect l="l" t="t" r="r" b="b"/>
            <a:pathLst>
              <a:path w="324853" h="164092" extrusionOk="0">
                <a:moveTo>
                  <a:pt x="194912" y="164092"/>
                </a:moveTo>
                <a:lnTo>
                  <a:pt x="0" y="164092"/>
                </a:lnTo>
                <a:lnTo>
                  <a:pt x="0" y="0"/>
                </a:lnTo>
                <a:lnTo>
                  <a:pt x="324853" y="0"/>
                </a:lnTo>
                <a:lnTo>
                  <a:pt x="324853" y="3373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1" name="Google Shape;91;p9"/>
          <p:cNvSpPr txBox="1">
            <a:spLocks noGrp="1"/>
          </p:cNvSpPr>
          <p:nvPr>
            <p:ph type="subTitle" idx="1"/>
          </p:nvPr>
        </p:nvSpPr>
        <p:spPr>
          <a:xfrm>
            <a:off x="3765575" y="2407675"/>
            <a:ext cx="444930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900"/>
              <a:buNone/>
              <a:defRPr sz="19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900"/>
              <a:buNone/>
              <a:defRPr sz="1900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title"/>
          </p:nvPr>
        </p:nvSpPr>
        <p:spPr>
          <a:xfrm>
            <a:off x="3765599" y="1645100"/>
            <a:ext cx="4449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2pPr>
            <a:lvl3pPr lvl="2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3pPr>
            <a:lvl4pPr lvl="3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4pPr>
            <a:lvl5pPr lvl="4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5pPr>
            <a:lvl6pPr lvl="5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6pPr>
            <a:lvl7pPr lvl="6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7pPr>
            <a:lvl8pPr lvl="7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8pPr>
            <a:lvl9pPr lvl="8" rtl="0">
              <a:spcBef>
                <a:spcPts val="0"/>
              </a:spcBef>
              <a:spcAft>
                <a:spcPts val="0"/>
              </a:spcAft>
              <a:buSzPts val="3900"/>
              <a:buNone/>
              <a:defRPr sz="3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/>
          <p:nvPr/>
        </p:nvSpPr>
        <p:spPr>
          <a:xfrm>
            <a:off x="1063125" y="-5600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7952400" y="111405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-648000" y="317640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0" name="Google Shape;110;p11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111" name="Google Shape;111;p11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2" name="Google Shape;112;p11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885450"/>
            <a:ext cx="6576000" cy="18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3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1"/>
          </p:nvPr>
        </p:nvSpPr>
        <p:spPr>
          <a:xfrm>
            <a:off x="1284000" y="2773300"/>
            <a:ext cx="6576000" cy="4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5" name="Google Shape;115;p11"/>
          <p:cNvSpPr/>
          <p:nvPr/>
        </p:nvSpPr>
        <p:spPr>
          <a:xfrm rot="-5400000">
            <a:off x="5598185" y="1582818"/>
            <a:ext cx="4111984" cy="1970129"/>
          </a:xfrm>
          <a:custGeom>
            <a:avLst/>
            <a:gdLst/>
            <a:ahLst/>
            <a:cxnLst/>
            <a:rect l="l" t="t" r="r" b="b"/>
            <a:pathLst>
              <a:path w="226743" h="15860" extrusionOk="0">
                <a:moveTo>
                  <a:pt x="0" y="0"/>
                </a:moveTo>
                <a:lnTo>
                  <a:pt x="0" y="15860"/>
                </a:lnTo>
                <a:lnTo>
                  <a:pt x="226743" y="15860"/>
                </a:lnTo>
                <a:lnTo>
                  <a:pt x="226743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  <p:grpSp>
        <p:nvGrpSpPr>
          <p:cNvPr id="116" name="Google Shape;116;p11"/>
          <p:cNvGrpSpPr/>
          <p:nvPr/>
        </p:nvGrpSpPr>
        <p:grpSpPr>
          <a:xfrm>
            <a:off x="2000250" y="-3680305"/>
            <a:ext cx="5210081" cy="12482706"/>
            <a:chOff x="2000250" y="-3680305"/>
            <a:chExt cx="5210081" cy="12482706"/>
          </a:xfrm>
        </p:grpSpPr>
        <p:pic>
          <p:nvPicPr>
            <p:cNvPr id="117" name="Google Shape;117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2184870" y="3658900"/>
              <a:ext cx="5025461" cy="5143501"/>
            </a:xfrm>
            <a:prstGeom prst="rect">
              <a:avLst/>
            </a:prstGeom>
            <a:noFill/>
            <a:ln>
              <a:noFill/>
            </a:ln>
            <a:effectLst>
              <a:outerShdw blurRad="671513" algn="bl" rotWithShape="0">
                <a:schemeClr val="lt1">
                  <a:alpha val="74000"/>
                </a:schemeClr>
              </a:outerShdw>
            </a:effectLst>
          </p:spPr>
        </p:pic>
        <p:grpSp>
          <p:nvGrpSpPr>
            <p:cNvPr id="118" name="Google Shape;118;p11"/>
            <p:cNvGrpSpPr/>
            <p:nvPr/>
          </p:nvGrpSpPr>
          <p:grpSpPr>
            <a:xfrm>
              <a:off x="4506480" y="4420350"/>
              <a:ext cx="131041" cy="177300"/>
              <a:chOff x="-1097450" y="661075"/>
              <a:chExt cx="131041" cy="177300"/>
            </a:xfrm>
          </p:grpSpPr>
          <p:cxnSp>
            <p:nvCxnSpPr>
              <p:cNvPr id="119" name="Google Shape;119;p11"/>
              <p:cNvCxnSpPr/>
              <p:nvPr/>
            </p:nvCxnSpPr>
            <p:spPr>
              <a:xfrm>
                <a:off x="-1031925" y="661075"/>
                <a:ext cx="0" cy="1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0" name="Google Shape;120;p11"/>
              <p:cNvSpPr/>
              <p:nvPr/>
            </p:nvSpPr>
            <p:spPr>
              <a:xfrm>
                <a:off x="-1097450" y="774000"/>
                <a:ext cx="131041" cy="64373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4515" extrusionOk="0">
                    <a:moveTo>
                      <a:pt x="0" y="0"/>
                    </a:moveTo>
                    <a:lnTo>
                      <a:pt x="4515" y="4515"/>
                    </a:lnTo>
                    <a:lnTo>
                      <a:pt x="9191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  <p:pic>
          <p:nvPicPr>
            <p:cNvPr id="121" name="Google Shape;121;p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2059270" y="-3739325"/>
              <a:ext cx="5025461" cy="5143501"/>
            </a:xfrm>
            <a:prstGeom prst="rect">
              <a:avLst/>
            </a:prstGeom>
            <a:noFill/>
            <a:ln>
              <a:noFill/>
            </a:ln>
            <a:effectLst>
              <a:outerShdw blurRad="671513" algn="bl" rotWithShape="0">
                <a:schemeClr val="lt1">
                  <a:alpha val="74000"/>
                </a:schemeClr>
              </a:outerShdw>
            </a:effectLst>
          </p:spPr>
        </p:pic>
        <p:grpSp>
          <p:nvGrpSpPr>
            <p:cNvPr id="122" name="Google Shape;122;p11"/>
            <p:cNvGrpSpPr/>
            <p:nvPr/>
          </p:nvGrpSpPr>
          <p:grpSpPr>
            <a:xfrm rot="10800000">
              <a:off x="4506480" y="423325"/>
              <a:ext cx="131041" cy="177300"/>
              <a:chOff x="-1097450" y="661075"/>
              <a:chExt cx="131041" cy="177300"/>
            </a:xfrm>
          </p:grpSpPr>
          <p:cxnSp>
            <p:nvCxnSpPr>
              <p:cNvPr id="123" name="Google Shape;123;p11"/>
              <p:cNvCxnSpPr/>
              <p:nvPr/>
            </p:nvCxnSpPr>
            <p:spPr>
              <a:xfrm>
                <a:off x="-1031925" y="661075"/>
                <a:ext cx="0" cy="177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24" name="Google Shape;124;p11"/>
              <p:cNvSpPr/>
              <p:nvPr/>
            </p:nvSpPr>
            <p:spPr>
              <a:xfrm>
                <a:off x="-1097450" y="774000"/>
                <a:ext cx="131041" cy="64373"/>
              </a:xfrm>
              <a:custGeom>
                <a:avLst/>
                <a:gdLst/>
                <a:ahLst/>
                <a:cxnLst/>
                <a:rect l="l" t="t" r="r" b="b"/>
                <a:pathLst>
                  <a:path w="9191" h="4515" extrusionOk="0">
                    <a:moveTo>
                      <a:pt x="0" y="0"/>
                    </a:moveTo>
                    <a:lnTo>
                      <a:pt x="4515" y="4515"/>
                    </a:lnTo>
                    <a:lnTo>
                      <a:pt x="9191" y="0"/>
                    </a:lnTo>
                  </a:path>
                </a:pathLst>
              </a:cu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sp>
        </p:grpSp>
      </p:grpSp>
      <p:sp>
        <p:nvSpPr>
          <p:cNvPr id="125" name="Google Shape;125;p11"/>
          <p:cNvSpPr/>
          <p:nvPr/>
        </p:nvSpPr>
        <p:spPr>
          <a:xfrm rot="5400000" flipH="1">
            <a:off x="-566190" y="1582818"/>
            <a:ext cx="4111984" cy="1970129"/>
          </a:xfrm>
          <a:custGeom>
            <a:avLst/>
            <a:gdLst/>
            <a:ahLst/>
            <a:cxnLst/>
            <a:rect l="l" t="t" r="r" b="b"/>
            <a:pathLst>
              <a:path w="226743" h="15860" extrusionOk="0">
                <a:moveTo>
                  <a:pt x="0" y="0"/>
                </a:moveTo>
                <a:lnTo>
                  <a:pt x="0" y="15860"/>
                </a:lnTo>
                <a:lnTo>
                  <a:pt x="226743" y="15860"/>
                </a:lnTo>
                <a:lnTo>
                  <a:pt x="226743" y="0"/>
                </a:lnTo>
              </a:path>
            </a:pathLst>
          </a:cu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/>
          <p:nvPr/>
        </p:nvSpPr>
        <p:spPr>
          <a:xfrm>
            <a:off x="7847425" y="40500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3"/>
          <p:cNvSpPr/>
          <p:nvPr/>
        </p:nvSpPr>
        <p:spPr>
          <a:xfrm>
            <a:off x="-589525" y="-59290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0" name="Google Shape;130;p13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131" name="Google Shape;131;p13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" name="Google Shape;132;p13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13"/>
          <p:cNvSpPr/>
          <p:nvPr/>
        </p:nvSpPr>
        <p:spPr>
          <a:xfrm>
            <a:off x="504750" y="511975"/>
            <a:ext cx="8129700" cy="41196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"/>
          </p:nvPr>
        </p:nvSpPr>
        <p:spPr>
          <a:xfrm>
            <a:off x="2130073" y="1967019"/>
            <a:ext cx="21132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2"/>
          </p:nvPr>
        </p:nvSpPr>
        <p:spPr>
          <a:xfrm>
            <a:off x="5984327" y="1967019"/>
            <a:ext cx="2120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subTitle" idx="3"/>
          </p:nvPr>
        </p:nvSpPr>
        <p:spPr>
          <a:xfrm>
            <a:off x="2130073" y="3446525"/>
            <a:ext cx="21132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4"/>
          </p:nvPr>
        </p:nvSpPr>
        <p:spPr>
          <a:xfrm>
            <a:off x="5984327" y="3446525"/>
            <a:ext cx="2120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hasCustomPrompt="1"/>
          </p:nvPr>
        </p:nvSpPr>
        <p:spPr>
          <a:xfrm>
            <a:off x="1039575" y="1734650"/>
            <a:ext cx="10482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5" hasCustomPrompt="1"/>
          </p:nvPr>
        </p:nvSpPr>
        <p:spPr>
          <a:xfrm>
            <a:off x="1039575" y="3214150"/>
            <a:ext cx="10482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6" hasCustomPrompt="1"/>
          </p:nvPr>
        </p:nvSpPr>
        <p:spPr>
          <a:xfrm>
            <a:off x="4889750" y="1734650"/>
            <a:ext cx="10482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7" hasCustomPrompt="1"/>
          </p:nvPr>
        </p:nvSpPr>
        <p:spPr>
          <a:xfrm>
            <a:off x="4889750" y="3214150"/>
            <a:ext cx="1048200" cy="6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8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9"/>
          </p:nvPr>
        </p:nvSpPr>
        <p:spPr>
          <a:xfrm>
            <a:off x="2123200" y="1602825"/>
            <a:ext cx="21132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3"/>
          </p:nvPr>
        </p:nvSpPr>
        <p:spPr>
          <a:xfrm>
            <a:off x="5984325" y="1602825"/>
            <a:ext cx="21201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4"/>
          </p:nvPr>
        </p:nvSpPr>
        <p:spPr>
          <a:xfrm>
            <a:off x="2123200" y="3082324"/>
            <a:ext cx="21132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subTitle" idx="15"/>
          </p:nvPr>
        </p:nvSpPr>
        <p:spPr>
          <a:xfrm>
            <a:off x="5984325" y="3082324"/>
            <a:ext cx="21201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"/>
          <p:cNvSpPr/>
          <p:nvPr/>
        </p:nvSpPr>
        <p:spPr>
          <a:xfrm>
            <a:off x="7952400" y="-51405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7"/>
          <p:cNvSpPr/>
          <p:nvPr/>
        </p:nvSpPr>
        <p:spPr>
          <a:xfrm rot="10800000">
            <a:off x="-648000" y="1295850"/>
            <a:ext cx="1971000" cy="1971000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3091800" y="3847650"/>
            <a:ext cx="1809900" cy="1809900"/>
          </a:xfrm>
          <a:prstGeom prst="donut">
            <a:avLst>
              <a:gd name="adj" fmla="val 25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1" name="Google Shape;191;p17"/>
          <p:cNvGrpSpPr/>
          <p:nvPr/>
        </p:nvGrpSpPr>
        <p:grpSpPr>
          <a:xfrm>
            <a:off x="391625" y="390900"/>
            <a:ext cx="8360700" cy="4361700"/>
            <a:chOff x="391625" y="390900"/>
            <a:chExt cx="8360700" cy="4361700"/>
          </a:xfrm>
        </p:grpSpPr>
        <p:pic>
          <p:nvPicPr>
            <p:cNvPr id="192" name="Google Shape;192;p17"/>
            <p:cNvPicPr preferRelativeResize="0"/>
            <p:nvPr/>
          </p:nvPicPr>
          <p:blipFill rotWithShape="1">
            <a:blip r:embed="rId2">
              <a:alphaModFix/>
            </a:blip>
            <a:srcRect b="7595"/>
            <a:stretch/>
          </p:blipFill>
          <p:spPr>
            <a:xfrm>
              <a:off x="391625" y="390900"/>
              <a:ext cx="8360699" cy="4346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17"/>
            <p:cNvSpPr/>
            <p:nvPr/>
          </p:nvSpPr>
          <p:spPr>
            <a:xfrm>
              <a:off x="391625" y="390900"/>
              <a:ext cx="8360700" cy="4361700"/>
            </a:xfrm>
            <a:prstGeom prst="rect">
              <a:avLst/>
            </a:prstGeom>
            <a:solidFill>
              <a:srgbClr val="31312F">
                <a:alpha val="7024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4" name="Google Shape;194;p17"/>
          <p:cNvSpPr txBox="1">
            <a:spLocks noGrp="1"/>
          </p:cNvSpPr>
          <p:nvPr>
            <p:ph type="body" idx="1"/>
          </p:nvPr>
        </p:nvSpPr>
        <p:spPr>
          <a:xfrm>
            <a:off x="720000" y="2241800"/>
            <a:ext cx="4181700" cy="213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5" name="Google Shape;195;p17"/>
          <p:cNvSpPr txBox="1">
            <a:spLocks noGrp="1"/>
          </p:cNvSpPr>
          <p:nvPr>
            <p:ph type="title"/>
          </p:nvPr>
        </p:nvSpPr>
        <p:spPr>
          <a:xfrm>
            <a:off x="720000" y="601712"/>
            <a:ext cx="4181700" cy="16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7"/>
          <p:cNvSpPr/>
          <p:nvPr/>
        </p:nvSpPr>
        <p:spPr>
          <a:xfrm>
            <a:off x="504750" y="511975"/>
            <a:ext cx="8129446" cy="4119530"/>
          </a:xfrm>
          <a:custGeom>
            <a:avLst/>
            <a:gdLst/>
            <a:ahLst/>
            <a:cxnLst/>
            <a:rect l="l" t="t" r="r" b="b"/>
            <a:pathLst>
              <a:path w="324853" h="164092" extrusionOk="0">
                <a:moveTo>
                  <a:pt x="194912" y="164092"/>
                </a:moveTo>
                <a:lnTo>
                  <a:pt x="0" y="164092"/>
                </a:lnTo>
                <a:lnTo>
                  <a:pt x="0" y="0"/>
                </a:lnTo>
                <a:lnTo>
                  <a:pt x="324853" y="0"/>
                </a:lnTo>
                <a:lnTo>
                  <a:pt x="324853" y="33735"/>
                </a:ln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97029"/>
            <a:ext cx="7704000" cy="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ExtraBold"/>
              <a:buNone/>
              <a:defRPr sz="3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ExtraBold"/>
              <a:buNone/>
              <a:defRPr sz="3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ExtraBold"/>
              <a:buNone/>
              <a:defRPr sz="3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ExtraBold"/>
              <a:buNone/>
              <a:defRPr sz="3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ExtraBold"/>
              <a:buNone/>
              <a:defRPr sz="3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ExtraBold"/>
              <a:buNone/>
              <a:defRPr sz="3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ExtraBold"/>
              <a:buNone/>
              <a:defRPr sz="3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ExtraBold"/>
              <a:buNone/>
              <a:defRPr sz="3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Lexend ExtraBold"/>
              <a:buNone/>
              <a:defRPr sz="3200">
                <a:solidFill>
                  <a:schemeClr val="dk2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70125"/>
            <a:ext cx="7704000" cy="33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bin"/>
              <a:buChar char="■"/>
              <a:defRPr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  <p:sldLayoutId id="2147483658" r:id="rId6"/>
    <p:sldLayoutId id="2147483657" r:id="rId7"/>
    <p:sldLayoutId id="2147483659" r:id="rId8"/>
    <p:sldLayoutId id="2147483663" r:id="rId9"/>
    <p:sldLayoutId id="2147483668" r:id="rId10"/>
    <p:sldLayoutId id="2147483669" r:id="rId11"/>
    <p:sldLayoutId id="2147483670" r:id="rId12"/>
    <p:sldLayoutId id="2147483672" r:id="rId13"/>
    <p:sldLayoutId id="2147483673" r:id="rId14"/>
    <p:sldLayoutId id="2147483674" r:id="rId15"/>
    <p:sldLayoutId id="2147483677" r:id="rId16"/>
    <p:sldLayoutId id="2147483678" r:id="rId17"/>
    <p:sldLayoutId id="2147483681" r:id="rId18"/>
    <p:sldLayoutId id="2147483682" r:id="rId19"/>
    <p:sldLayoutId id="2147483683" r:id="rId20"/>
    <p:sldLayoutId id="2147483684" r:id="rId2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2167244" y="3385850"/>
            <a:ext cx="5025461" cy="5143501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sp>
        <p:nvSpPr>
          <p:cNvPr id="505" name="Google Shape;505;p42"/>
          <p:cNvSpPr txBox="1">
            <a:spLocks noGrp="1"/>
          </p:cNvSpPr>
          <p:nvPr>
            <p:ph type="ctrTitle"/>
          </p:nvPr>
        </p:nvSpPr>
        <p:spPr>
          <a:xfrm>
            <a:off x="1266750" y="1028253"/>
            <a:ext cx="6610500" cy="18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300">
                <a:solidFill>
                  <a:schemeClr val="lt1"/>
                </a:solidFill>
              </a:rPr>
              <a:t>Laboratório de Design</a:t>
            </a:r>
            <a:br>
              <a:rPr lang="en" sz="4800"/>
            </a:br>
            <a:r>
              <a:rPr lang="en" sz="3800"/>
              <a:t>Braço Robótico:</a:t>
            </a:r>
            <a:br>
              <a:rPr lang="en" sz="3800"/>
            </a:br>
            <a:r>
              <a:rPr lang="en" sz="3800"/>
              <a:t>Infinity Gauntlet</a:t>
            </a:r>
            <a:endParaRPr sz="3800"/>
          </a:p>
        </p:txBody>
      </p:sp>
      <p:sp>
        <p:nvSpPr>
          <p:cNvPr id="506" name="Google Shape;506;p42"/>
          <p:cNvSpPr txBox="1">
            <a:spLocks noGrp="1"/>
          </p:cNvSpPr>
          <p:nvPr>
            <p:ph type="subTitle" idx="1"/>
          </p:nvPr>
        </p:nvSpPr>
        <p:spPr>
          <a:xfrm>
            <a:off x="2400000" y="2859268"/>
            <a:ext cx="43440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Diogo Ribeiro	108217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Magner Gusse	110180</a:t>
            </a:r>
          </a:p>
        </p:txBody>
      </p:sp>
      <p:pic>
        <p:nvPicPr>
          <p:cNvPr id="1028" name="Picture 4" descr="Universidade de Aveiro - JPM Industry">
            <a:extLst>
              <a:ext uri="{FF2B5EF4-FFF2-40B4-BE49-F238E27FC236}">
                <a16:creationId xmlns:a16="http://schemas.microsoft.com/office/drawing/2014/main" id="{23FC5DA8-6C49-6B2C-6417-0ABD92668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66" y="480556"/>
            <a:ext cx="1705678" cy="694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sp>
        <p:nvSpPr>
          <p:cNvPr id="841" name="Google Shape;841;p57"/>
          <p:cNvSpPr txBox="1"/>
          <p:nvPr/>
        </p:nvSpPr>
        <p:spPr>
          <a:xfrm>
            <a:off x="3132414" y="3572701"/>
            <a:ext cx="2188564" cy="71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Empresas Energéticas</a:t>
            </a:r>
            <a:endParaRPr sz="20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843" name="Google Shape;843;p57"/>
          <p:cNvSpPr/>
          <p:nvPr/>
        </p:nvSpPr>
        <p:spPr>
          <a:xfrm>
            <a:off x="3798366" y="2847507"/>
            <a:ext cx="849300" cy="84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57"/>
          <p:cNvSpPr txBox="1"/>
          <p:nvPr/>
        </p:nvSpPr>
        <p:spPr>
          <a:xfrm>
            <a:off x="4925466" y="2518277"/>
            <a:ext cx="2252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Comunidade ciêntífica</a:t>
            </a:r>
            <a:endParaRPr sz="20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846" name="Google Shape;846;p57"/>
          <p:cNvSpPr/>
          <p:nvPr/>
        </p:nvSpPr>
        <p:spPr>
          <a:xfrm>
            <a:off x="5587506" y="1767277"/>
            <a:ext cx="849300" cy="84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57"/>
          <p:cNvSpPr txBox="1"/>
          <p:nvPr/>
        </p:nvSpPr>
        <p:spPr>
          <a:xfrm>
            <a:off x="6686093" y="3568532"/>
            <a:ext cx="2153424" cy="755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Comunidade Geral</a:t>
            </a:r>
            <a:endParaRPr sz="20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849" name="Google Shape;849;p57"/>
          <p:cNvSpPr/>
          <p:nvPr/>
        </p:nvSpPr>
        <p:spPr>
          <a:xfrm>
            <a:off x="7356883" y="2855790"/>
            <a:ext cx="849300" cy="84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5" name="Google Shape;915;p57"/>
          <p:cNvCxnSpPr>
            <a:cxnSpLocks/>
            <a:stCxn id="846" idx="2"/>
            <a:endCxn id="843" idx="7"/>
          </p:cNvCxnSpPr>
          <p:nvPr/>
        </p:nvCxnSpPr>
        <p:spPr>
          <a:xfrm flipH="1">
            <a:off x="4523289" y="2191927"/>
            <a:ext cx="1064217" cy="779957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6" name="Google Shape;916;p57"/>
          <p:cNvCxnSpPr>
            <a:cxnSpLocks/>
            <a:stCxn id="846" idx="6"/>
            <a:endCxn id="849" idx="1"/>
          </p:cNvCxnSpPr>
          <p:nvPr/>
        </p:nvCxnSpPr>
        <p:spPr>
          <a:xfrm>
            <a:off x="6436806" y="2191927"/>
            <a:ext cx="1044454" cy="78824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" name="Google Shape;841;p57">
            <a:extLst>
              <a:ext uri="{FF2B5EF4-FFF2-40B4-BE49-F238E27FC236}">
                <a16:creationId xmlns:a16="http://schemas.microsoft.com/office/drawing/2014/main" id="{BA064404-2543-81A5-1F4F-5FFCD52BF0B8}"/>
              </a:ext>
            </a:extLst>
          </p:cNvPr>
          <p:cNvSpPr txBox="1"/>
          <p:nvPr/>
        </p:nvSpPr>
        <p:spPr>
          <a:xfrm>
            <a:off x="383818" y="1799505"/>
            <a:ext cx="1765528" cy="6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Mercado Principal</a:t>
            </a:r>
            <a:endParaRPr sz="20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10" name="Google Shape;841;p57">
            <a:extLst>
              <a:ext uri="{FF2B5EF4-FFF2-40B4-BE49-F238E27FC236}">
                <a16:creationId xmlns:a16="http://schemas.microsoft.com/office/drawing/2014/main" id="{5F6D958A-DB4A-03E0-3ADB-B1C5E6B43E04}"/>
              </a:ext>
            </a:extLst>
          </p:cNvPr>
          <p:cNvSpPr txBox="1"/>
          <p:nvPr/>
        </p:nvSpPr>
        <p:spPr>
          <a:xfrm>
            <a:off x="383818" y="3018121"/>
            <a:ext cx="1693889" cy="696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Mercado Secundário</a:t>
            </a:r>
            <a:endParaRPr sz="20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66BD9D1-29C0-8CAD-6917-E6B96BA96339}"/>
              </a:ext>
            </a:extLst>
          </p:cNvPr>
          <p:cNvSpPr/>
          <p:nvPr/>
        </p:nvSpPr>
        <p:spPr>
          <a:xfrm>
            <a:off x="2077707" y="2045388"/>
            <a:ext cx="2847759" cy="31814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7C980397-3166-6D04-7831-10B2ED01A8E2}"/>
              </a:ext>
            </a:extLst>
          </p:cNvPr>
          <p:cNvSpPr/>
          <p:nvPr/>
        </p:nvSpPr>
        <p:spPr>
          <a:xfrm>
            <a:off x="2072485" y="3238796"/>
            <a:ext cx="1482846" cy="31814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7E04F1-A28A-3FD1-8439-EF21B3EC0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1259" y="2980166"/>
            <a:ext cx="588365" cy="5883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B7474F-5496-4D54-6B3C-4E15EC678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1486" y="1873790"/>
            <a:ext cx="661339" cy="66133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E7BA9C-5D77-922F-AB36-1E0797CABC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2030" y="3031187"/>
            <a:ext cx="498506" cy="49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731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6"/>
          <p:cNvSpPr txBox="1">
            <a:spLocks noGrp="1"/>
          </p:cNvSpPr>
          <p:nvPr>
            <p:ph type="title"/>
          </p:nvPr>
        </p:nvSpPr>
        <p:spPr>
          <a:xfrm>
            <a:off x="2481150" y="598100"/>
            <a:ext cx="4181700" cy="164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  <p:sp>
        <p:nvSpPr>
          <p:cNvPr id="831" name="Google Shape;831;p56"/>
          <p:cNvSpPr txBox="1">
            <a:spLocks noGrp="1"/>
          </p:cNvSpPr>
          <p:nvPr>
            <p:ph type="body" idx="1"/>
          </p:nvPr>
        </p:nvSpPr>
        <p:spPr>
          <a:xfrm>
            <a:off x="720000" y="1617210"/>
            <a:ext cx="4181700" cy="9593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Resistente as condições de Titã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Acoplado a um rover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Recorrente a mesma fonte energética do </a:t>
            </a:r>
            <a:r>
              <a:rPr lang="pt-PT" err="1"/>
              <a:t>rover</a:t>
            </a:r>
            <a:endParaRPr lang="pt-PT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PT"/>
              <a:t>Capaz de perfurar e coletar amostras</a:t>
            </a:r>
          </a:p>
        </p:txBody>
      </p:sp>
      <p:pic>
        <p:nvPicPr>
          <p:cNvPr id="832" name="Google Shape;83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4595" y="1017975"/>
            <a:ext cx="5025461" cy="5143501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5633A7-DAA0-0208-AF5C-3A8B610726D4}"/>
              </a:ext>
            </a:extLst>
          </p:cNvPr>
          <p:cNvSpPr txBox="1"/>
          <p:nvPr/>
        </p:nvSpPr>
        <p:spPr>
          <a:xfrm>
            <a:off x="720000" y="1521104"/>
            <a:ext cx="21815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200"/>
              <a:buFont typeface="Alata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>
                <a:ln>
                  <a:noFill/>
                </a:ln>
                <a:solidFill>
                  <a:srgbClr val="EEEAD7"/>
                </a:solidFill>
                <a:effectLst/>
                <a:uLnTx/>
                <a:uFillTx/>
                <a:latin typeface="Lexend ExtraBold"/>
                <a:sym typeface="Lexend ExtraBold"/>
              </a:rPr>
              <a:t>Assumptions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257097-74FA-BC5D-0438-4A374BC0888E}"/>
              </a:ext>
            </a:extLst>
          </p:cNvPr>
          <p:cNvSpPr txBox="1"/>
          <p:nvPr/>
        </p:nvSpPr>
        <p:spPr>
          <a:xfrm>
            <a:off x="720000" y="2971101"/>
            <a:ext cx="218154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12F"/>
              </a:buClr>
              <a:buSzPts val="2200"/>
              <a:buFont typeface="Alata"/>
              <a:buNone/>
              <a:tabLst/>
              <a:defRPr/>
            </a:pPr>
            <a:r>
              <a:rPr kumimoji="0" lang="en-GB" sz="2200" b="0" i="0" u="none" strike="noStrike" kern="0" cap="none" spc="0" normalizeH="0" baseline="0" noProof="0">
                <a:ln>
                  <a:noFill/>
                </a:ln>
                <a:solidFill>
                  <a:srgbClr val="EEEAD7"/>
                </a:solidFill>
                <a:effectLst/>
                <a:uLnTx/>
                <a:uFillTx/>
                <a:latin typeface="Lexend ExtraBold"/>
                <a:sym typeface="Lexend ExtraBold"/>
              </a:rPr>
              <a:t>Stakeholders</a:t>
            </a:r>
          </a:p>
        </p:txBody>
      </p:sp>
      <p:sp>
        <p:nvSpPr>
          <p:cNvPr id="9" name="Google Shape;831;p56">
            <a:extLst>
              <a:ext uri="{FF2B5EF4-FFF2-40B4-BE49-F238E27FC236}">
                <a16:creationId xmlns:a16="http://schemas.microsoft.com/office/drawing/2014/main" id="{2E20CD98-2C8A-F798-1E73-F50AB05292F7}"/>
              </a:ext>
            </a:extLst>
          </p:cNvPr>
          <p:cNvSpPr txBox="1">
            <a:spLocks/>
          </p:cNvSpPr>
          <p:nvPr/>
        </p:nvSpPr>
        <p:spPr>
          <a:xfrm>
            <a:off x="720000" y="3056993"/>
            <a:ext cx="4181700" cy="959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>
              <a:spcBef>
                <a:spcPts val="1600"/>
              </a:spcBef>
            </a:pPr>
            <a:r>
              <a:rPr lang="pt-BR"/>
              <a:t>NASA</a:t>
            </a:r>
          </a:p>
          <a:p>
            <a:r>
              <a:rPr lang="pt-BR"/>
              <a:t>ESA</a:t>
            </a:r>
          </a:p>
          <a:p>
            <a:r>
              <a:rPr lang="pt-BR"/>
              <a:t>SPACEX</a:t>
            </a:r>
          </a:p>
          <a:p>
            <a:r>
              <a:rPr lang="pt-BR"/>
              <a:t>JAXA</a:t>
            </a:r>
          </a:p>
          <a:p>
            <a:r>
              <a:rPr lang="pt-BR"/>
              <a:t>ISRO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1"/>
          <p:cNvSpPr txBox="1">
            <a:spLocks noGrp="1"/>
          </p:cNvSpPr>
          <p:nvPr>
            <p:ph type="subTitle" idx="1"/>
          </p:nvPr>
        </p:nvSpPr>
        <p:spPr>
          <a:xfrm>
            <a:off x="2035349" y="1529956"/>
            <a:ext cx="2536651" cy="71015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Acoplamento ao Rover simples</a:t>
            </a:r>
            <a:endParaRPr dirty="0"/>
          </a:p>
        </p:txBody>
      </p:sp>
      <p:sp>
        <p:nvSpPr>
          <p:cNvPr id="685" name="Google Shape;685;p51"/>
          <p:cNvSpPr txBox="1">
            <a:spLocks noGrp="1"/>
          </p:cNvSpPr>
          <p:nvPr>
            <p:ph type="subTitle" idx="2"/>
          </p:nvPr>
        </p:nvSpPr>
        <p:spPr>
          <a:xfrm>
            <a:off x="2035350" y="3049720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</a:t>
            </a:r>
            <a:r>
              <a:rPr lang="pt-PT" err="1"/>
              <a:t>ência</a:t>
            </a:r>
            <a:r>
              <a:rPr lang="pt-PT"/>
              <a:t> às condições</a:t>
            </a:r>
            <a:endParaRPr/>
          </a:p>
        </p:txBody>
      </p:sp>
      <p:sp>
        <p:nvSpPr>
          <p:cNvPr id="686" name="Google Shape;686;p51"/>
          <p:cNvSpPr txBox="1">
            <a:spLocks noGrp="1"/>
          </p:cNvSpPr>
          <p:nvPr>
            <p:ph type="subTitle" idx="3"/>
          </p:nvPr>
        </p:nvSpPr>
        <p:spPr>
          <a:xfrm>
            <a:off x="4572000" y="1529957"/>
            <a:ext cx="253665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Controlo remoto</a:t>
            </a:r>
            <a:endParaRPr dirty="0"/>
          </a:p>
        </p:txBody>
      </p:sp>
      <p:sp>
        <p:nvSpPr>
          <p:cNvPr id="687" name="Google Shape;687;p51"/>
          <p:cNvSpPr txBox="1">
            <a:spLocks noGrp="1"/>
          </p:cNvSpPr>
          <p:nvPr>
            <p:ph type="subTitle" idx="4"/>
          </p:nvPr>
        </p:nvSpPr>
        <p:spPr>
          <a:xfrm>
            <a:off x="4859850" y="3049720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Adaptação à gravidade</a:t>
            </a:r>
            <a:endParaRPr/>
          </a:p>
        </p:txBody>
      </p:sp>
      <p:sp>
        <p:nvSpPr>
          <p:cNvPr id="688" name="Google Shape;688;p51"/>
          <p:cNvSpPr txBox="1">
            <a:spLocks noGrp="1"/>
          </p:cNvSpPr>
          <p:nvPr>
            <p:ph type="title"/>
          </p:nvPr>
        </p:nvSpPr>
        <p:spPr>
          <a:xfrm>
            <a:off x="720000" y="5990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e Especificações</a:t>
            </a:r>
            <a:endParaRPr/>
          </a:p>
        </p:txBody>
      </p:sp>
      <p:sp>
        <p:nvSpPr>
          <p:cNvPr id="689" name="Google Shape;689;p51"/>
          <p:cNvSpPr txBox="1">
            <a:spLocks noGrp="1"/>
          </p:cNvSpPr>
          <p:nvPr>
            <p:ph type="subTitle" idx="7"/>
          </p:nvPr>
        </p:nvSpPr>
        <p:spPr>
          <a:xfrm>
            <a:off x="2035350" y="3551583"/>
            <a:ext cx="2389416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 Temperaturas entre 89,5 K e 94,5K e substancias ácidas</a:t>
            </a:r>
            <a:endParaRPr/>
          </a:p>
        </p:txBody>
      </p:sp>
      <p:sp>
        <p:nvSpPr>
          <p:cNvPr id="690" name="Google Shape;690;p51"/>
          <p:cNvSpPr txBox="1">
            <a:spLocks noGrp="1"/>
          </p:cNvSpPr>
          <p:nvPr>
            <p:ph type="subTitle" idx="5"/>
          </p:nvPr>
        </p:nvSpPr>
        <p:spPr>
          <a:xfrm>
            <a:off x="2035350" y="2031804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Deve ser feito em 30 minutos</a:t>
            </a:r>
            <a:endParaRPr dirty="0"/>
          </a:p>
        </p:txBody>
      </p:sp>
      <p:sp>
        <p:nvSpPr>
          <p:cNvPr id="691" name="Google Shape;691;p51"/>
          <p:cNvSpPr txBox="1">
            <a:spLocks noGrp="1"/>
          </p:cNvSpPr>
          <p:nvPr>
            <p:ph type="subTitle" idx="6"/>
          </p:nvPr>
        </p:nvSpPr>
        <p:spPr>
          <a:xfrm>
            <a:off x="4859849" y="2031804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dirty="0"/>
              <a:t>Controlado pela </a:t>
            </a:r>
            <a:r>
              <a:rPr lang="pt-PT" dirty="0" err="1"/>
              <a:t>ground</a:t>
            </a:r>
            <a:r>
              <a:rPr lang="pt-PT" dirty="0"/>
              <a:t> station na Terra</a:t>
            </a:r>
            <a:endParaRPr dirty="0"/>
          </a:p>
        </p:txBody>
      </p:sp>
      <p:sp>
        <p:nvSpPr>
          <p:cNvPr id="692" name="Google Shape;692;p51"/>
          <p:cNvSpPr txBox="1">
            <a:spLocks noGrp="1"/>
          </p:cNvSpPr>
          <p:nvPr>
            <p:ph type="subTitle" idx="8"/>
          </p:nvPr>
        </p:nvSpPr>
        <p:spPr>
          <a:xfrm>
            <a:off x="4859849" y="3551583"/>
            <a:ext cx="22488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Aceleração gravítica com um valor de </a:t>
            </a:r>
            <a:r>
              <a:rPr lang="pt-PT"/>
              <a:t>1,352 m/s^2</a:t>
            </a:r>
            <a:endParaRPr/>
          </a:p>
        </p:txBody>
      </p:sp>
      <p:sp>
        <p:nvSpPr>
          <p:cNvPr id="693" name="Google Shape;693;p51"/>
          <p:cNvSpPr/>
          <p:nvPr/>
        </p:nvSpPr>
        <p:spPr>
          <a:xfrm>
            <a:off x="918450" y="1613425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4" name="Google Shape;694;p51"/>
          <p:cNvSpPr/>
          <p:nvPr/>
        </p:nvSpPr>
        <p:spPr>
          <a:xfrm>
            <a:off x="918450" y="3159850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5" name="Google Shape;695;p51"/>
          <p:cNvSpPr/>
          <p:nvPr/>
        </p:nvSpPr>
        <p:spPr>
          <a:xfrm>
            <a:off x="7261050" y="1613425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p51"/>
          <p:cNvSpPr/>
          <p:nvPr/>
        </p:nvSpPr>
        <p:spPr>
          <a:xfrm>
            <a:off x="7261050" y="3159850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51" name="Google Shape;751;p51"/>
          <p:cNvGrpSpPr/>
          <p:nvPr/>
        </p:nvGrpSpPr>
        <p:grpSpPr>
          <a:xfrm>
            <a:off x="7564052" y="1890084"/>
            <a:ext cx="358509" cy="358562"/>
            <a:chOff x="3983025" y="4155475"/>
            <a:chExt cx="524750" cy="524750"/>
          </a:xfrm>
        </p:grpSpPr>
        <p:sp>
          <p:nvSpPr>
            <p:cNvPr id="752" name="Google Shape;752;p51"/>
            <p:cNvSpPr/>
            <p:nvPr/>
          </p:nvSpPr>
          <p:spPr>
            <a:xfrm>
              <a:off x="3983025" y="4449925"/>
              <a:ext cx="66700" cy="133425"/>
            </a:xfrm>
            <a:custGeom>
              <a:avLst/>
              <a:gdLst/>
              <a:ahLst/>
              <a:cxnLst/>
              <a:rect l="l" t="t" r="r" b="b"/>
              <a:pathLst>
                <a:path w="2668" h="5337" extrusionOk="0">
                  <a:moveTo>
                    <a:pt x="0" y="1"/>
                  </a:moveTo>
                  <a:lnTo>
                    <a:pt x="0" y="5336"/>
                  </a:lnTo>
                  <a:lnTo>
                    <a:pt x="2668" y="5336"/>
                  </a:lnTo>
                  <a:lnTo>
                    <a:pt x="26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4179325" y="4632400"/>
              <a:ext cx="132150" cy="47825"/>
            </a:xfrm>
            <a:custGeom>
              <a:avLst/>
              <a:gdLst/>
              <a:ahLst/>
              <a:cxnLst/>
              <a:rect l="l" t="t" r="r" b="b"/>
              <a:pathLst>
                <a:path w="5286" h="1913" extrusionOk="0">
                  <a:moveTo>
                    <a:pt x="0" y="0"/>
                  </a:moveTo>
                  <a:lnTo>
                    <a:pt x="0" y="1913"/>
                  </a:lnTo>
                  <a:lnTo>
                    <a:pt x="5285" y="1913"/>
                  </a:lnTo>
                  <a:lnTo>
                    <a:pt x="528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4441050" y="4449925"/>
              <a:ext cx="66725" cy="133425"/>
            </a:xfrm>
            <a:custGeom>
              <a:avLst/>
              <a:gdLst/>
              <a:ahLst/>
              <a:cxnLst/>
              <a:rect l="l" t="t" r="r" b="b"/>
              <a:pathLst>
                <a:path w="2669" h="5337" extrusionOk="0">
                  <a:moveTo>
                    <a:pt x="1" y="1"/>
                  </a:moveTo>
                  <a:lnTo>
                    <a:pt x="1" y="5336"/>
                  </a:lnTo>
                  <a:lnTo>
                    <a:pt x="2669" y="5336"/>
                  </a:lnTo>
                  <a:lnTo>
                    <a:pt x="26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4081175" y="4283825"/>
              <a:ext cx="328450" cy="317125"/>
            </a:xfrm>
            <a:custGeom>
              <a:avLst/>
              <a:gdLst/>
              <a:ahLst/>
              <a:cxnLst/>
              <a:rect l="l" t="t" r="r" b="b"/>
              <a:pathLst>
                <a:path w="13138" h="12685" extrusionOk="0">
                  <a:moveTo>
                    <a:pt x="3826" y="4329"/>
                  </a:moveTo>
                  <a:lnTo>
                    <a:pt x="4027" y="4682"/>
                  </a:lnTo>
                  <a:lnTo>
                    <a:pt x="4178" y="4984"/>
                  </a:lnTo>
                  <a:lnTo>
                    <a:pt x="4430" y="5286"/>
                  </a:lnTo>
                  <a:lnTo>
                    <a:pt x="4681" y="5537"/>
                  </a:lnTo>
                  <a:lnTo>
                    <a:pt x="4379" y="5839"/>
                  </a:lnTo>
                  <a:lnTo>
                    <a:pt x="4128" y="6292"/>
                  </a:lnTo>
                  <a:lnTo>
                    <a:pt x="3977" y="6745"/>
                  </a:lnTo>
                  <a:lnTo>
                    <a:pt x="3926" y="7249"/>
                  </a:lnTo>
                  <a:lnTo>
                    <a:pt x="3926" y="8709"/>
                  </a:lnTo>
                  <a:lnTo>
                    <a:pt x="2668" y="8709"/>
                  </a:lnTo>
                  <a:lnTo>
                    <a:pt x="2668" y="6896"/>
                  </a:lnTo>
                  <a:lnTo>
                    <a:pt x="2970" y="4329"/>
                  </a:lnTo>
                  <a:close/>
                  <a:moveTo>
                    <a:pt x="10168" y="4329"/>
                  </a:moveTo>
                  <a:lnTo>
                    <a:pt x="10470" y="6997"/>
                  </a:lnTo>
                  <a:lnTo>
                    <a:pt x="10470" y="8709"/>
                  </a:lnTo>
                  <a:lnTo>
                    <a:pt x="9211" y="8709"/>
                  </a:lnTo>
                  <a:lnTo>
                    <a:pt x="9211" y="7249"/>
                  </a:lnTo>
                  <a:lnTo>
                    <a:pt x="9161" y="6745"/>
                  </a:lnTo>
                  <a:lnTo>
                    <a:pt x="9010" y="6292"/>
                  </a:lnTo>
                  <a:lnTo>
                    <a:pt x="8758" y="5839"/>
                  </a:lnTo>
                  <a:lnTo>
                    <a:pt x="8456" y="5537"/>
                  </a:lnTo>
                  <a:lnTo>
                    <a:pt x="8708" y="5286"/>
                  </a:lnTo>
                  <a:lnTo>
                    <a:pt x="8909" y="4984"/>
                  </a:lnTo>
                  <a:lnTo>
                    <a:pt x="9111" y="4682"/>
                  </a:lnTo>
                  <a:lnTo>
                    <a:pt x="9262" y="4329"/>
                  </a:lnTo>
                  <a:close/>
                  <a:moveTo>
                    <a:pt x="5940" y="1"/>
                  </a:moveTo>
                  <a:lnTo>
                    <a:pt x="5940" y="1662"/>
                  </a:lnTo>
                  <a:lnTo>
                    <a:pt x="3675" y="1662"/>
                  </a:lnTo>
                  <a:lnTo>
                    <a:pt x="3675" y="3121"/>
                  </a:lnTo>
                  <a:lnTo>
                    <a:pt x="1863" y="3121"/>
                  </a:lnTo>
                  <a:lnTo>
                    <a:pt x="1460" y="6645"/>
                  </a:lnTo>
                  <a:lnTo>
                    <a:pt x="0" y="6645"/>
                  </a:lnTo>
                  <a:lnTo>
                    <a:pt x="0" y="11980"/>
                  </a:lnTo>
                  <a:lnTo>
                    <a:pt x="2668" y="11980"/>
                  </a:lnTo>
                  <a:lnTo>
                    <a:pt x="2668" y="9917"/>
                  </a:lnTo>
                  <a:lnTo>
                    <a:pt x="3926" y="9917"/>
                  </a:lnTo>
                  <a:lnTo>
                    <a:pt x="3926" y="12685"/>
                  </a:lnTo>
                  <a:lnTo>
                    <a:pt x="9211" y="12685"/>
                  </a:lnTo>
                  <a:lnTo>
                    <a:pt x="9211" y="9917"/>
                  </a:lnTo>
                  <a:lnTo>
                    <a:pt x="10470" y="9917"/>
                  </a:lnTo>
                  <a:lnTo>
                    <a:pt x="10470" y="11980"/>
                  </a:lnTo>
                  <a:lnTo>
                    <a:pt x="13137" y="11980"/>
                  </a:lnTo>
                  <a:lnTo>
                    <a:pt x="13137" y="6645"/>
                  </a:lnTo>
                  <a:lnTo>
                    <a:pt x="11678" y="6645"/>
                  </a:lnTo>
                  <a:lnTo>
                    <a:pt x="11275" y="3121"/>
                  </a:lnTo>
                  <a:lnTo>
                    <a:pt x="9463" y="3121"/>
                  </a:lnTo>
                  <a:lnTo>
                    <a:pt x="9463" y="1662"/>
                  </a:lnTo>
                  <a:lnTo>
                    <a:pt x="7198" y="166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4081175" y="4283825"/>
              <a:ext cx="328450" cy="317125"/>
            </a:xfrm>
            <a:custGeom>
              <a:avLst/>
              <a:gdLst/>
              <a:ahLst/>
              <a:cxnLst/>
              <a:rect l="l" t="t" r="r" b="b"/>
              <a:pathLst>
                <a:path w="13138" h="12685" fill="none" extrusionOk="0">
                  <a:moveTo>
                    <a:pt x="11275" y="3121"/>
                  </a:moveTo>
                  <a:lnTo>
                    <a:pt x="9463" y="3121"/>
                  </a:lnTo>
                  <a:lnTo>
                    <a:pt x="9463" y="1662"/>
                  </a:lnTo>
                  <a:lnTo>
                    <a:pt x="7198" y="1662"/>
                  </a:lnTo>
                  <a:lnTo>
                    <a:pt x="7198" y="1"/>
                  </a:lnTo>
                  <a:lnTo>
                    <a:pt x="5940" y="1"/>
                  </a:lnTo>
                  <a:lnTo>
                    <a:pt x="5940" y="1662"/>
                  </a:lnTo>
                  <a:lnTo>
                    <a:pt x="3675" y="1662"/>
                  </a:lnTo>
                  <a:lnTo>
                    <a:pt x="3675" y="3121"/>
                  </a:lnTo>
                  <a:lnTo>
                    <a:pt x="1863" y="3121"/>
                  </a:lnTo>
                  <a:lnTo>
                    <a:pt x="1460" y="6645"/>
                  </a:lnTo>
                  <a:lnTo>
                    <a:pt x="0" y="6645"/>
                  </a:lnTo>
                  <a:lnTo>
                    <a:pt x="0" y="11980"/>
                  </a:lnTo>
                  <a:lnTo>
                    <a:pt x="2668" y="11980"/>
                  </a:lnTo>
                  <a:lnTo>
                    <a:pt x="2668" y="9917"/>
                  </a:lnTo>
                  <a:lnTo>
                    <a:pt x="3926" y="9917"/>
                  </a:lnTo>
                  <a:lnTo>
                    <a:pt x="3926" y="12685"/>
                  </a:lnTo>
                  <a:lnTo>
                    <a:pt x="9211" y="12685"/>
                  </a:lnTo>
                  <a:lnTo>
                    <a:pt x="9211" y="9917"/>
                  </a:lnTo>
                  <a:lnTo>
                    <a:pt x="10470" y="9917"/>
                  </a:lnTo>
                  <a:lnTo>
                    <a:pt x="10470" y="11980"/>
                  </a:lnTo>
                  <a:lnTo>
                    <a:pt x="13137" y="11980"/>
                  </a:lnTo>
                  <a:lnTo>
                    <a:pt x="13137" y="6645"/>
                  </a:lnTo>
                  <a:lnTo>
                    <a:pt x="11678" y="6645"/>
                  </a:lnTo>
                  <a:lnTo>
                    <a:pt x="11275" y="312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51"/>
            <p:cNvSpPr/>
            <p:nvPr/>
          </p:nvSpPr>
          <p:spPr>
            <a:xfrm>
              <a:off x="4147850" y="4392050"/>
              <a:ext cx="50375" cy="109500"/>
            </a:xfrm>
            <a:custGeom>
              <a:avLst/>
              <a:gdLst/>
              <a:ahLst/>
              <a:cxnLst/>
              <a:rect l="l" t="t" r="r" b="b"/>
              <a:pathLst>
                <a:path w="2015" h="4380" fill="none" extrusionOk="0">
                  <a:moveTo>
                    <a:pt x="1259" y="2920"/>
                  </a:moveTo>
                  <a:lnTo>
                    <a:pt x="1259" y="4380"/>
                  </a:lnTo>
                  <a:lnTo>
                    <a:pt x="1" y="4380"/>
                  </a:lnTo>
                  <a:lnTo>
                    <a:pt x="1" y="2567"/>
                  </a:lnTo>
                  <a:lnTo>
                    <a:pt x="303" y="0"/>
                  </a:lnTo>
                  <a:lnTo>
                    <a:pt x="1159" y="0"/>
                  </a:lnTo>
                  <a:lnTo>
                    <a:pt x="1159" y="0"/>
                  </a:lnTo>
                  <a:lnTo>
                    <a:pt x="1360" y="353"/>
                  </a:lnTo>
                  <a:lnTo>
                    <a:pt x="1511" y="655"/>
                  </a:lnTo>
                  <a:lnTo>
                    <a:pt x="1763" y="957"/>
                  </a:lnTo>
                  <a:lnTo>
                    <a:pt x="2014" y="1208"/>
                  </a:lnTo>
                  <a:lnTo>
                    <a:pt x="2014" y="1208"/>
                  </a:lnTo>
                  <a:lnTo>
                    <a:pt x="1712" y="1510"/>
                  </a:lnTo>
                  <a:lnTo>
                    <a:pt x="1461" y="1963"/>
                  </a:lnTo>
                  <a:lnTo>
                    <a:pt x="1310" y="2416"/>
                  </a:lnTo>
                  <a:lnTo>
                    <a:pt x="1259" y="2920"/>
                  </a:lnTo>
                  <a:lnTo>
                    <a:pt x="1259" y="292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51"/>
            <p:cNvSpPr/>
            <p:nvPr/>
          </p:nvSpPr>
          <p:spPr>
            <a:xfrm>
              <a:off x="4292575" y="4392050"/>
              <a:ext cx="50350" cy="109500"/>
            </a:xfrm>
            <a:custGeom>
              <a:avLst/>
              <a:gdLst/>
              <a:ahLst/>
              <a:cxnLst/>
              <a:rect l="l" t="t" r="r" b="b"/>
              <a:pathLst>
                <a:path w="2014" h="4380" fill="none" extrusionOk="0">
                  <a:moveTo>
                    <a:pt x="2014" y="4380"/>
                  </a:moveTo>
                  <a:lnTo>
                    <a:pt x="755" y="4380"/>
                  </a:lnTo>
                  <a:lnTo>
                    <a:pt x="755" y="2920"/>
                  </a:lnTo>
                  <a:lnTo>
                    <a:pt x="755" y="2920"/>
                  </a:lnTo>
                  <a:lnTo>
                    <a:pt x="705" y="2416"/>
                  </a:lnTo>
                  <a:lnTo>
                    <a:pt x="554" y="1963"/>
                  </a:lnTo>
                  <a:lnTo>
                    <a:pt x="302" y="1510"/>
                  </a:lnTo>
                  <a:lnTo>
                    <a:pt x="0" y="1208"/>
                  </a:lnTo>
                  <a:lnTo>
                    <a:pt x="0" y="1208"/>
                  </a:lnTo>
                  <a:lnTo>
                    <a:pt x="252" y="957"/>
                  </a:lnTo>
                  <a:lnTo>
                    <a:pt x="453" y="655"/>
                  </a:lnTo>
                  <a:lnTo>
                    <a:pt x="655" y="353"/>
                  </a:lnTo>
                  <a:lnTo>
                    <a:pt x="806" y="0"/>
                  </a:lnTo>
                  <a:lnTo>
                    <a:pt x="1712" y="0"/>
                  </a:lnTo>
                  <a:lnTo>
                    <a:pt x="2014" y="2668"/>
                  </a:lnTo>
                  <a:lnTo>
                    <a:pt x="2014" y="438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4342900" y="45015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4198200" y="4215875"/>
              <a:ext cx="94400" cy="42800"/>
            </a:xfrm>
            <a:custGeom>
              <a:avLst/>
              <a:gdLst/>
              <a:ahLst/>
              <a:cxnLst/>
              <a:rect l="l" t="t" r="r" b="b"/>
              <a:pathLst>
                <a:path w="3776" h="1712" extrusionOk="0">
                  <a:moveTo>
                    <a:pt x="1611" y="1"/>
                  </a:moveTo>
                  <a:lnTo>
                    <a:pt x="1309" y="51"/>
                  </a:lnTo>
                  <a:lnTo>
                    <a:pt x="1057" y="152"/>
                  </a:lnTo>
                  <a:lnTo>
                    <a:pt x="806" y="252"/>
                  </a:lnTo>
                  <a:lnTo>
                    <a:pt x="554" y="403"/>
                  </a:lnTo>
                  <a:lnTo>
                    <a:pt x="353" y="605"/>
                  </a:lnTo>
                  <a:lnTo>
                    <a:pt x="151" y="806"/>
                  </a:lnTo>
                  <a:lnTo>
                    <a:pt x="0" y="1007"/>
                  </a:lnTo>
                  <a:lnTo>
                    <a:pt x="1007" y="1712"/>
                  </a:lnTo>
                  <a:lnTo>
                    <a:pt x="1158" y="1511"/>
                  </a:lnTo>
                  <a:lnTo>
                    <a:pt x="1359" y="1360"/>
                  </a:lnTo>
                  <a:lnTo>
                    <a:pt x="1611" y="1259"/>
                  </a:lnTo>
                  <a:lnTo>
                    <a:pt x="1863" y="1209"/>
                  </a:lnTo>
                  <a:lnTo>
                    <a:pt x="2165" y="1259"/>
                  </a:lnTo>
                  <a:lnTo>
                    <a:pt x="2366" y="1360"/>
                  </a:lnTo>
                  <a:lnTo>
                    <a:pt x="2567" y="1511"/>
                  </a:lnTo>
                  <a:lnTo>
                    <a:pt x="2769" y="1712"/>
                  </a:lnTo>
                  <a:lnTo>
                    <a:pt x="3775" y="1007"/>
                  </a:lnTo>
                  <a:lnTo>
                    <a:pt x="3624" y="806"/>
                  </a:lnTo>
                  <a:lnTo>
                    <a:pt x="3423" y="605"/>
                  </a:lnTo>
                  <a:lnTo>
                    <a:pt x="3171" y="403"/>
                  </a:lnTo>
                  <a:lnTo>
                    <a:pt x="2970" y="252"/>
                  </a:lnTo>
                  <a:lnTo>
                    <a:pt x="2718" y="152"/>
                  </a:lnTo>
                  <a:lnTo>
                    <a:pt x="2416" y="51"/>
                  </a:lnTo>
                  <a:lnTo>
                    <a:pt x="21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4198200" y="4215875"/>
              <a:ext cx="94400" cy="42800"/>
            </a:xfrm>
            <a:custGeom>
              <a:avLst/>
              <a:gdLst/>
              <a:ahLst/>
              <a:cxnLst/>
              <a:rect l="l" t="t" r="r" b="b"/>
              <a:pathLst>
                <a:path w="3776" h="1712" fill="none" extrusionOk="0">
                  <a:moveTo>
                    <a:pt x="0" y="1007"/>
                  </a:moveTo>
                  <a:lnTo>
                    <a:pt x="1007" y="1712"/>
                  </a:lnTo>
                  <a:lnTo>
                    <a:pt x="1007" y="1712"/>
                  </a:lnTo>
                  <a:lnTo>
                    <a:pt x="1158" y="1511"/>
                  </a:lnTo>
                  <a:lnTo>
                    <a:pt x="1359" y="1360"/>
                  </a:lnTo>
                  <a:lnTo>
                    <a:pt x="1611" y="1259"/>
                  </a:lnTo>
                  <a:lnTo>
                    <a:pt x="1863" y="1209"/>
                  </a:lnTo>
                  <a:lnTo>
                    <a:pt x="1863" y="1209"/>
                  </a:lnTo>
                  <a:lnTo>
                    <a:pt x="2165" y="1259"/>
                  </a:lnTo>
                  <a:lnTo>
                    <a:pt x="2366" y="1360"/>
                  </a:lnTo>
                  <a:lnTo>
                    <a:pt x="2567" y="1511"/>
                  </a:lnTo>
                  <a:lnTo>
                    <a:pt x="2769" y="1712"/>
                  </a:lnTo>
                  <a:lnTo>
                    <a:pt x="3775" y="1007"/>
                  </a:lnTo>
                  <a:lnTo>
                    <a:pt x="3775" y="1007"/>
                  </a:lnTo>
                  <a:lnTo>
                    <a:pt x="3624" y="806"/>
                  </a:lnTo>
                  <a:lnTo>
                    <a:pt x="3423" y="605"/>
                  </a:lnTo>
                  <a:lnTo>
                    <a:pt x="3171" y="403"/>
                  </a:lnTo>
                  <a:lnTo>
                    <a:pt x="2970" y="252"/>
                  </a:lnTo>
                  <a:lnTo>
                    <a:pt x="2718" y="152"/>
                  </a:lnTo>
                  <a:lnTo>
                    <a:pt x="2416" y="51"/>
                  </a:lnTo>
                  <a:lnTo>
                    <a:pt x="2165" y="1"/>
                  </a:lnTo>
                  <a:lnTo>
                    <a:pt x="1863" y="1"/>
                  </a:lnTo>
                  <a:lnTo>
                    <a:pt x="1863" y="1"/>
                  </a:lnTo>
                  <a:lnTo>
                    <a:pt x="1611" y="1"/>
                  </a:lnTo>
                  <a:lnTo>
                    <a:pt x="1309" y="51"/>
                  </a:lnTo>
                  <a:lnTo>
                    <a:pt x="1057" y="152"/>
                  </a:lnTo>
                  <a:lnTo>
                    <a:pt x="806" y="252"/>
                  </a:lnTo>
                  <a:lnTo>
                    <a:pt x="554" y="403"/>
                  </a:lnTo>
                  <a:lnTo>
                    <a:pt x="353" y="605"/>
                  </a:lnTo>
                  <a:lnTo>
                    <a:pt x="151" y="806"/>
                  </a:lnTo>
                  <a:lnTo>
                    <a:pt x="0" y="1007"/>
                  </a:lnTo>
                  <a:lnTo>
                    <a:pt x="0" y="1007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4198200" y="4241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4146600" y="4155475"/>
              <a:ext cx="197600" cy="69225"/>
            </a:xfrm>
            <a:custGeom>
              <a:avLst/>
              <a:gdLst/>
              <a:ahLst/>
              <a:cxnLst/>
              <a:rect l="l" t="t" r="r" b="b"/>
              <a:pathLst>
                <a:path w="7904" h="2769" extrusionOk="0">
                  <a:moveTo>
                    <a:pt x="3927" y="1"/>
                  </a:moveTo>
                  <a:lnTo>
                    <a:pt x="3373" y="51"/>
                  </a:lnTo>
                  <a:lnTo>
                    <a:pt x="2769" y="152"/>
                  </a:lnTo>
                  <a:lnTo>
                    <a:pt x="2215" y="303"/>
                  </a:lnTo>
                  <a:lnTo>
                    <a:pt x="1712" y="554"/>
                  </a:lnTo>
                  <a:lnTo>
                    <a:pt x="1209" y="856"/>
                  </a:lnTo>
                  <a:lnTo>
                    <a:pt x="756" y="1209"/>
                  </a:lnTo>
                  <a:lnTo>
                    <a:pt x="353" y="1611"/>
                  </a:lnTo>
                  <a:lnTo>
                    <a:pt x="1" y="2115"/>
                  </a:lnTo>
                  <a:lnTo>
                    <a:pt x="1007" y="2769"/>
                  </a:lnTo>
                  <a:lnTo>
                    <a:pt x="1259" y="2417"/>
                  </a:lnTo>
                  <a:lnTo>
                    <a:pt x="1561" y="2115"/>
                  </a:lnTo>
                  <a:lnTo>
                    <a:pt x="1913" y="1863"/>
                  </a:lnTo>
                  <a:lnTo>
                    <a:pt x="2266" y="1662"/>
                  </a:lnTo>
                  <a:lnTo>
                    <a:pt x="2668" y="1460"/>
                  </a:lnTo>
                  <a:lnTo>
                    <a:pt x="3071" y="1360"/>
                  </a:lnTo>
                  <a:lnTo>
                    <a:pt x="3524" y="1259"/>
                  </a:lnTo>
                  <a:lnTo>
                    <a:pt x="3927" y="1209"/>
                  </a:lnTo>
                  <a:lnTo>
                    <a:pt x="4380" y="1259"/>
                  </a:lnTo>
                  <a:lnTo>
                    <a:pt x="4782" y="1360"/>
                  </a:lnTo>
                  <a:lnTo>
                    <a:pt x="5235" y="1460"/>
                  </a:lnTo>
                  <a:lnTo>
                    <a:pt x="5588" y="1662"/>
                  </a:lnTo>
                  <a:lnTo>
                    <a:pt x="5990" y="1863"/>
                  </a:lnTo>
                  <a:lnTo>
                    <a:pt x="6292" y="2115"/>
                  </a:lnTo>
                  <a:lnTo>
                    <a:pt x="6594" y="2417"/>
                  </a:lnTo>
                  <a:lnTo>
                    <a:pt x="6896" y="2769"/>
                  </a:lnTo>
                  <a:lnTo>
                    <a:pt x="7903" y="2115"/>
                  </a:lnTo>
                  <a:lnTo>
                    <a:pt x="7551" y="1611"/>
                  </a:lnTo>
                  <a:lnTo>
                    <a:pt x="7148" y="1209"/>
                  </a:lnTo>
                  <a:lnTo>
                    <a:pt x="6695" y="856"/>
                  </a:lnTo>
                  <a:lnTo>
                    <a:pt x="6192" y="554"/>
                  </a:lnTo>
                  <a:lnTo>
                    <a:pt x="5638" y="303"/>
                  </a:lnTo>
                  <a:lnTo>
                    <a:pt x="5084" y="152"/>
                  </a:lnTo>
                  <a:lnTo>
                    <a:pt x="4531" y="51"/>
                  </a:lnTo>
                  <a:lnTo>
                    <a:pt x="39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4146600" y="4155475"/>
              <a:ext cx="197600" cy="69225"/>
            </a:xfrm>
            <a:custGeom>
              <a:avLst/>
              <a:gdLst/>
              <a:ahLst/>
              <a:cxnLst/>
              <a:rect l="l" t="t" r="r" b="b"/>
              <a:pathLst>
                <a:path w="7904" h="2769" fill="none" extrusionOk="0">
                  <a:moveTo>
                    <a:pt x="3927" y="1209"/>
                  </a:moveTo>
                  <a:lnTo>
                    <a:pt x="3927" y="1209"/>
                  </a:lnTo>
                  <a:lnTo>
                    <a:pt x="4380" y="1259"/>
                  </a:lnTo>
                  <a:lnTo>
                    <a:pt x="4782" y="1360"/>
                  </a:lnTo>
                  <a:lnTo>
                    <a:pt x="5235" y="1460"/>
                  </a:lnTo>
                  <a:lnTo>
                    <a:pt x="5588" y="1662"/>
                  </a:lnTo>
                  <a:lnTo>
                    <a:pt x="5990" y="1863"/>
                  </a:lnTo>
                  <a:lnTo>
                    <a:pt x="6292" y="2115"/>
                  </a:lnTo>
                  <a:lnTo>
                    <a:pt x="6594" y="2417"/>
                  </a:lnTo>
                  <a:lnTo>
                    <a:pt x="6896" y="2769"/>
                  </a:lnTo>
                  <a:lnTo>
                    <a:pt x="7903" y="2115"/>
                  </a:lnTo>
                  <a:lnTo>
                    <a:pt x="7903" y="2115"/>
                  </a:lnTo>
                  <a:lnTo>
                    <a:pt x="7551" y="1611"/>
                  </a:lnTo>
                  <a:lnTo>
                    <a:pt x="7148" y="1209"/>
                  </a:lnTo>
                  <a:lnTo>
                    <a:pt x="6695" y="856"/>
                  </a:lnTo>
                  <a:lnTo>
                    <a:pt x="6192" y="554"/>
                  </a:lnTo>
                  <a:lnTo>
                    <a:pt x="5638" y="303"/>
                  </a:lnTo>
                  <a:lnTo>
                    <a:pt x="5084" y="152"/>
                  </a:lnTo>
                  <a:lnTo>
                    <a:pt x="4531" y="51"/>
                  </a:lnTo>
                  <a:lnTo>
                    <a:pt x="3927" y="1"/>
                  </a:lnTo>
                  <a:lnTo>
                    <a:pt x="3927" y="1"/>
                  </a:lnTo>
                  <a:lnTo>
                    <a:pt x="3373" y="51"/>
                  </a:lnTo>
                  <a:lnTo>
                    <a:pt x="2769" y="152"/>
                  </a:lnTo>
                  <a:lnTo>
                    <a:pt x="2215" y="303"/>
                  </a:lnTo>
                  <a:lnTo>
                    <a:pt x="1712" y="554"/>
                  </a:lnTo>
                  <a:lnTo>
                    <a:pt x="1209" y="856"/>
                  </a:lnTo>
                  <a:lnTo>
                    <a:pt x="756" y="1209"/>
                  </a:lnTo>
                  <a:lnTo>
                    <a:pt x="353" y="1611"/>
                  </a:lnTo>
                  <a:lnTo>
                    <a:pt x="1" y="2115"/>
                  </a:lnTo>
                  <a:lnTo>
                    <a:pt x="1007" y="2769"/>
                  </a:lnTo>
                  <a:lnTo>
                    <a:pt x="1007" y="2769"/>
                  </a:lnTo>
                  <a:lnTo>
                    <a:pt x="1259" y="2417"/>
                  </a:lnTo>
                  <a:lnTo>
                    <a:pt x="1561" y="2115"/>
                  </a:lnTo>
                  <a:lnTo>
                    <a:pt x="1913" y="1863"/>
                  </a:lnTo>
                  <a:lnTo>
                    <a:pt x="2266" y="1662"/>
                  </a:lnTo>
                  <a:lnTo>
                    <a:pt x="2668" y="1460"/>
                  </a:lnTo>
                  <a:lnTo>
                    <a:pt x="3071" y="1360"/>
                  </a:lnTo>
                  <a:lnTo>
                    <a:pt x="3524" y="1259"/>
                  </a:lnTo>
                  <a:lnTo>
                    <a:pt x="3927" y="1209"/>
                  </a:lnTo>
                  <a:lnTo>
                    <a:pt x="3927" y="1209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4244750" y="41856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72285B9-2553-2538-A89C-E9FCEBEEC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309" y="1766186"/>
            <a:ext cx="639892" cy="639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44CA8A-E8A4-4E38-1362-B93E89AD4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722" y="3255387"/>
            <a:ext cx="659066" cy="6590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F94F9-30DF-062E-7493-7204B3606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017" y="3293075"/>
            <a:ext cx="583690" cy="58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817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p68"/>
          <p:cNvSpPr txBox="1">
            <a:spLocks noGrp="1"/>
          </p:cNvSpPr>
          <p:nvPr>
            <p:ph type="subTitle" idx="5"/>
          </p:nvPr>
        </p:nvSpPr>
        <p:spPr>
          <a:xfrm>
            <a:off x="720000" y="1526413"/>
            <a:ext cx="26253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Perfuração da superfície</a:t>
            </a:r>
            <a:endParaRPr/>
          </a:p>
        </p:txBody>
      </p:sp>
      <p:sp>
        <p:nvSpPr>
          <p:cNvPr id="1262" name="Google Shape;1262;p68"/>
          <p:cNvSpPr txBox="1">
            <a:spLocks noGrp="1"/>
          </p:cNvSpPr>
          <p:nvPr>
            <p:ph type="subTitle" idx="6"/>
          </p:nvPr>
        </p:nvSpPr>
        <p:spPr>
          <a:xfrm>
            <a:off x="720000" y="3249923"/>
            <a:ext cx="2625300" cy="4382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Fiabilidade</a:t>
            </a:r>
            <a:endParaRPr/>
          </a:p>
        </p:txBody>
      </p:sp>
      <p:sp>
        <p:nvSpPr>
          <p:cNvPr id="1263" name="Google Shape;1263;p68"/>
          <p:cNvSpPr txBox="1">
            <a:spLocks noGrp="1"/>
          </p:cNvSpPr>
          <p:nvPr>
            <p:ph type="subTitle" idx="7"/>
          </p:nvPr>
        </p:nvSpPr>
        <p:spPr>
          <a:xfrm>
            <a:off x="5798775" y="1526413"/>
            <a:ext cx="26253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Coleção de amostras</a:t>
            </a:r>
            <a:endParaRPr/>
          </a:p>
        </p:txBody>
      </p:sp>
      <p:sp>
        <p:nvSpPr>
          <p:cNvPr id="1264" name="Google Shape;1264;p68"/>
          <p:cNvSpPr txBox="1">
            <a:spLocks noGrp="1"/>
          </p:cNvSpPr>
          <p:nvPr>
            <p:ph type="subTitle" idx="8"/>
          </p:nvPr>
        </p:nvSpPr>
        <p:spPr>
          <a:xfrm>
            <a:off x="5798775" y="3249923"/>
            <a:ext cx="2625300" cy="451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Mobilidade</a:t>
            </a:r>
            <a:endParaRPr/>
          </a:p>
        </p:txBody>
      </p:sp>
      <p:sp>
        <p:nvSpPr>
          <p:cNvPr id="1265" name="Google Shape;1265;p68"/>
          <p:cNvSpPr txBox="1">
            <a:spLocks noGrp="1"/>
          </p:cNvSpPr>
          <p:nvPr>
            <p:ph type="title"/>
          </p:nvPr>
        </p:nvSpPr>
        <p:spPr>
          <a:xfrm>
            <a:off x="720000" y="5976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e especificações</a:t>
            </a:r>
            <a:endParaRPr/>
          </a:p>
        </p:txBody>
      </p:sp>
      <p:sp>
        <p:nvSpPr>
          <p:cNvPr id="1266" name="Google Shape;1266;p68"/>
          <p:cNvSpPr txBox="1">
            <a:spLocks noGrp="1"/>
          </p:cNvSpPr>
          <p:nvPr>
            <p:ph type="subTitle" idx="1"/>
          </p:nvPr>
        </p:nvSpPr>
        <p:spPr>
          <a:xfrm>
            <a:off x="720001" y="2239793"/>
            <a:ext cx="26253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Amostras de 41mm de diametro e 500mm de profundidade</a:t>
            </a:r>
            <a:endParaRPr/>
          </a:p>
        </p:txBody>
      </p:sp>
      <p:sp>
        <p:nvSpPr>
          <p:cNvPr id="1267" name="Google Shape;1267;p68"/>
          <p:cNvSpPr txBox="1">
            <a:spLocks noGrp="1"/>
          </p:cNvSpPr>
          <p:nvPr>
            <p:ph type="subTitle" idx="2"/>
          </p:nvPr>
        </p:nvSpPr>
        <p:spPr>
          <a:xfrm>
            <a:off x="5798776" y="2239793"/>
            <a:ext cx="26253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Capacidade de carga de pelo menos 5 Kg</a:t>
            </a:r>
            <a:endParaRPr/>
          </a:p>
        </p:txBody>
      </p:sp>
      <p:sp>
        <p:nvSpPr>
          <p:cNvPr id="1268" name="Google Shape;1268;p68"/>
          <p:cNvSpPr txBox="1">
            <a:spLocks noGrp="1"/>
          </p:cNvSpPr>
          <p:nvPr>
            <p:ph type="subTitle" idx="3"/>
          </p:nvPr>
        </p:nvSpPr>
        <p:spPr>
          <a:xfrm>
            <a:off x="720001" y="3683363"/>
            <a:ext cx="26253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 de vida de 10 anos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Manutenção ao fim de 5 anos</a:t>
            </a:r>
            <a:endParaRPr/>
          </a:p>
        </p:txBody>
      </p:sp>
      <p:sp>
        <p:nvSpPr>
          <p:cNvPr id="1269" name="Google Shape;1269;p68"/>
          <p:cNvSpPr txBox="1">
            <a:spLocks noGrp="1"/>
          </p:cNvSpPr>
          <p:nvPr>
            <p:ph type="subTitle" idx="4"/>
          </p:nvPr>
        </p:nvSpPr>
        <p:spPr>
          <a:xfrm>
            <a:off x="5798776" y="3683364"/>
            <a:ext cx="2625300" cy="6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</a:t>
            </a:r>
            <a:r>
              <a:rPr lang="en"/>
              <a:t>elo menos 5 graus de liberdade</a:t>
            </a:r>
            <a:endParaRPr/>
          </a:p>
        </p:txBody>
      </p:sp>
      <p:sp>
        <p:nvSpPr>
          <p:cNvPr id="1270" name="Google Shape;1270;p68"/>
          <p:cNvSpPr/>
          <p:nvPr/>
        </p:nvSpPr>
        <p:spPr>
          <a:xfrm>
            <a:off x="3497563" y="1709688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68"/>
          <p:cNvSpPr/>
          <p:nvPr/>
        </p:nvSpPr>
        <p:spPr>
          <a:xfrm>
            <a:off x="3497563" y="3161950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2" name="Google Shape;1272;p68"/>
          <p:cNvSpPr/>
          <p:nvPr/>
        </p:nvSpPr>
        <p:spPr>
          <a:xfrm>
            <a:off x="4681863" y="1709688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3" name="Google Shape;1273;p68"/>
          <p:cNvSpPr/>
          <p:nvPr/>
        </p:nvSpPr>
        <p:spPr>
          <a:xfrm>
            <a:off x="4681863" y="3161950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BB867-E202-D2F5-EED8-1B86E24AF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861" y="1875504"/>
            <a:ext cx="632867" cy="6328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A28A8-12F6-67E2-CCAD-6DF4F85B4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801" y="3306888"/>
            <a:ext cx="674624" cy="674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93FD4F-E976-07F1-7BA4-AC52B14E2D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7399" y="1895223"/>
            <a:ext cx="593427" cy="593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94AD30-6B9D-36D5-FEC3-2CF6263D70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3281" y="3337668"/>
            <a:ext cx="613063" cy="613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392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63"/>
          <p:cNvSpPr/>
          <p:nvPr/>
        </p:nvSpPr>
        <p:spPr>
          <a:xfrm>
            <a:off x="3947238" y="951625"/>
            <a:ext cx="1249500" cy="124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0" name="Google Shape;1060;p63"/>
          <p:cNvSpPr txBox="1">
            <a:spLocks noGrp="1"/>
          </p:cNvSpPr>
          <p:nvPr>
            <p:ph type="title"/>
          </p:nvPr>
        </p:nvSpPr>
        <p:spPr>
          <a:xfrm>
            <a:off x="2602500" y="2309049"/>
            <a:ext cx="3939000" cy="13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Geração de Conceitos</a:t>
            </a:r>
            <a:endParaRPr/>
          </a:p>
        </p:txBody>
      </p:sp>
      <p:sp>
        <p:nvSpPr>
          <p:cNvPr id="1061" name="Google Shape;1061;p63"/>
          <p:cNvSpPr txBox="1">
            <a:spLocks noGrp="1"/>
          </p:cNvSpPr>
          <p:nvPr>
            <p:ph type="title" idx="2"/>
          </p:nvPr>
        </p:nvSpPr>
        <p:spPr>
          <a:xfrm>
            <a:off x="3830850" y="1126628"/>
            <a:ext cx="14823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1062" name="Google Shape;1062;p63"/>
          <p:cNvSpPr txBox="1">
            <a:spLocks noGrp="1"/>
          </p:cNvSpPr>
          <p:nvPr>
            <p:ph type="subTitle" idx="1"/>
          </p:nvPr>
        </p:nvSpPr>
        <p:spPr>
          <a:xfrm>
            <a:off x="3031500" y="3659351"/>
            <a:ext cx="3081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Conceitos pensados para a solução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853DCF8-0EED-630A-F34C-A5BF3DFDFF2F}"/>
              </a:ext>
            </a:extLst>
          </p:cNvPr>
          <p:cNvSpPr/>
          <p:nvPr/>
        </p:nvSpPr>
        <p:spPr>
          <a:xfrm>
            <a:off x="520147" y="1884274"/>
            <a:ext cx="2607366" cy="16309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4" name="Google Shape;994;p62"/>
          <p:cNvSpPr txBox="1">
            <a:spLocks noGrp="1"/>
          </p:cNvSpPr>
          <p:nvPr>
            <p:ph type="title"/>
          </p:nvPr>
        </p:nvSpPr>
        <p:spPr>
          <a:xfrm>
            <a:off x="1455750" y="512876"/>
            <a:ext cx="62325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Geração de Conceitos</a:t>
            </a:r>
            <a:endParaRPr/>
          </a:p>
        </p:txBody>
      </p:sp>
      <p:sp>
        <p:nvSpPr>
          <p:cNvPr id="6" name="Google Shape;1047;p62">
            <a:extLst>
              <a:ext uri="{FF2B5EF4-FFF2-40B4-BE49-F238E27FC236}">
                <a16:creationId xmlns:a16="http://schemas.microsoft.com/office/drawing/2014/main" id="{7D2F55F6-A5BD-1677-9DC7-043170234295}"/>
              </a:ext>
            </a:extLst>
          </p:cNvPr>
          <p:cNvSpPr txBox="1"/>
          <p:nvPr/>
        </p:nvSpPr>
        <p:spPr>
          <a:xfrm>
            <a:off x="520147" y="1303976"/>
            <a:ext cx="3326296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Benchmarking</a:t>
            </a:r>
            <a:endParaRPr sz="22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47BCF7D-143D-766F-05DC-5E6BC95B07B9}"/>
              </a:ext>
            </a:extLst>
          </p:cNvPr>
          <p:cNvSpPr/>
          <p:nvPr/>
        </p:nvSpPr>
        <p:spPr>
          <a:xfrm>
            <a:off x="3268317" y="1122623"/>
            <a:ext cx="2607366" cy="15233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B30096E-3219-58D9-CF5C-ABC0C837B434}"/>
              </a:ext>
            </a:extLst>
          </p:cNvPr>
          <p:cNvSpPr/>
          <p:nvPr/>
        </p:nvSpPr>
        <p:spPr>
          <a:xfrm>
            <a:off x="3322982" y="2999648"/>
            <a:ext cx="2607366" cy="16309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D41DEDD-488D-3013-DFEA-C87387EFC326}"/>
              </a:ext>
            </a:extLst>
          </p:cNvPr>
          <p:cNvSpPr/>
          <p:nvPr/>
        </p:nvSpPr>
        <p:spPr>
          <a:xfrm>
            <a:off x="6016487" y="1884274"/>
            <a:ext cx="2607366" cy="16309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AutoShape 2">
            <a:extLst>
              <a:ext uri="{FF2B5EF4-FFF2-40B4-BE49-F238E27FC236}">
                <a16:creationId xmlns:a16="http://schemas.microsoft.com/office/drawing/2014/main" id="{08F92E9A-30AD-9CAB-BFC8-3C259C35AE6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914547" cy="91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9932B9-2042-BFC1-B9A3-0ED53E51A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189" b="4771"/>
          <a:stretch/>
        </p:blipFill>
        <p:spPr>
          <a:xfrm>
            <a:off x="520148" y="1880729"/>
            <a:ext cx="2607366" cy="1634521"/>
          </a:xfrm>
          <a:prstGeom prst="rect">
            <a:avLst/>
          </a:prstGeom>
        </p:spPr>
      </p:pic>
      <p:pic>
        <p:nvPicPr>
          <p:cNvPr id="2052" name="Picture 4" descr="NASA's Perseverance rover to drill into Mars using part made on Vancouver  Island | CBC News">
            <a:extLst>
              <a:ext uri="{FF2B5EF4-FFF2-40B4-BE49-F238E27FC236}">
                <a16:creationId xmlns:a16="http://schemas.microsoft.com/office/drawing/2014/main" id="{AE3C3468-FE07-5C49-2750-E0F5BC1CF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783" y="1880729"/>
            <a:ext cx="2603069" cy="1634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86823A-D7E0-78C2-6484-169A923A62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966" b="24780"/>
          <a:stretch/>
        </p:blipFill>
        <p:spPr>
          <a:xfrm>
            <a:off x="3268316" y="1119078"/>
            <a:ext cx="2607366" cy="15233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404C8E-7D93-DF0B-8E9A-E971A9256A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889" t="15993" r="14302" b="14959"/>
          <a:stretch/>
        </p:blipFill>
        <p:spPr>
          <a:xfrm>
            <a:off x="3322981" y="2996103"/>
            <a:ext cx="2607366" cy="1634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74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2"/>
          <p:cNvSpPr txBox="1">
            <a:spLocks noGrp="1"/>
          </p:cNvSpPr>
          <p:nvPr>
            <p:ph type="title"/>
          </p:nvPr>
        </p:nvSpPr>
        <p:spPr>
          <a:xfrm>
            <a:off x="1455750" y="597425"/>
            <a:ext cx="62325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Geração de Conceitos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577C5AE-D3B5-601C-EE83-B2DF70F16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1875183" cy="187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042EB3-5F8D-1B0E-8198-A9CF5CE96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75" y="1419556"/>
            <a:ext cx="3937553" cy="3018791"/>
          </a:xfrm>
          <a:prstGeom prst="rect">
            <a:avLst/>
          </a:prstGeom>
        </p:spPr>
      </p:pic>
      <p:sp>
        <p:nvSpPr>
          <p:cNvPr id="7" name="Google Shape;1047;p62">
            <a:extLst>
              <a:ext uri="{FF2B5EF4-FFF2-40B4-BE49-F238E27FC236}">
                <a16:creationId xmlns:a16="http://schemas.microsoft.com/office/drawing/2014/main" id="{562F2557-1A4C-6BD5-38E4-E31C065DA0EB}"/>
              </a:ext>
            </a:extLst>
          </p:cNvPr>
          <p:cNvSpPr txBox="1"/>
          <p:nvPr/>
        </p:nvSpPr>
        <p:spPr>
          <a:xfrm>
            <a:off x="5307495" y="1593674"/>
            <a:ext cx="3326296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Divisão dos conceitos</a:t>
            </a:r>
            <a:endParaRPr sz="22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" name="Google Shape;1049;p62">
            <a:extLst>
              <a:ext uri="{FF2B5EF4-FFF2-40B4-BE49-F238E27FC236}">
                <a16:creationId xmlns:a16="http://schemas.microsoft.com/office/drawing/2014/main" id="{78CF9304-D237-EE26-6742-796FFAA1A298}"/>
              </a:ext>
            </a:extLst>
          </p:cNvPr>
          <p:cNvSpPr txBox="1"/>
          <p:nvPr/>
        </p:nvSpPr>
        <p:spPr>
          <a:xfrm>
            <a:off x="5307495" y="2003077"/>
            <a:ext cx="3326296" cy="10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Elementos importantes a considerar sobre o braço tendo em vista o Mission Statement e os  requisitos.</a:t>
            </a:r>
            <a:endParaRPr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  <p:extLst>
      <p:ext uri="{BB962C8B-B14F-4D97-AF65-F5344CB8AC3E}">
        <p14:creationId xmlns:p14="http://schemas.microsoft.com/office/powerpoint/2010/main" val="3866653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0EF3AC-9C35-045F-57AE-266933F79021}"/>
              </a:ext>
            </a:extLst>
          </p:cNvPr>
          <p:cNvSpPr/>
          <p:nvPr/>
        </p:nvSpPr>
        <p:spPr>
          <a:xfrm>
            <a:off x="1092475" y="1419556"/>
            <a:ext cx="3937553" cy="301879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4" name="Google Shape;994;p62"/>
          <p:cNvSpPr txBox="1">
            <a:spLocks noGrp="1"/>
          </p:cNvSpPr>
          <p:nvPr>
            <p:ph type="title"/>
          </p:nvPr>
        </p:nvSpPr>
        <p:spPr>
          <a:xfrm>
            <a:off x="1455750" y="597425"/>
            <a:ext cx="62325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Geração de Conceitos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577C5AE-D3B5-601C-EE83-B2DF70F16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1875183" cy="187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Google Shape;1047;p62">
            <a:extLst>
              <a:ext uri="{FF2B5EF4-FFF2-40B4-BE49-F238E27FC236}">
                <a16:creationId xmlns:a16="http://schemas.microsoft.com/office/drawing/2014/main" id="{562F2557-1A4C-6BD5-38E4-E31C065DA0EB}"/>
              </a:ext>
            </a:extLst>
          </p:cNvPr>
          <p:cNvSpPr txBox="1"/>
          <p:nvPr/>
        </p:nvSpPr>
        <p:spPr>
          <a:xfrm>
            <a:off x="5307495" y="1593674"/>
            <a:ext cx="3326296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Controladores</a:t>
            </a:r>
            <a:endParaRPr sz="22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" name="Google Shape;1049;p62">
            <a:extLst>
              <a:ext uri="{FF2B5EF4-FFF2-40B4-BE49-F238E27FC236}">
                <a16:creationId xmlns:a16="http://schemas.microsoft.com/office/drawing/2014/main" id="{78CF9304-D237-EE26-6742-796FFAA1A298}"/>
              </a:ext>
            </a:extLst>
          </p:cNvPr>
          <p:cNvSpPr txBox="1"/>
          <p:nvPr/>
        </p:nvSpPr>
        <p:spPr>
          <a:xfrm>
            <a:off x="5307495" y="2003077"/>
            <a:ext cx="3326296" cy="10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Que irão ditar aos atuadores, os movimentos a seguir pelos motores e outros atuadores</a:t>
            </a:r>
            <a:endParaRPr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54E970-B48F-77D0-3ED7-E107FD260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475" y="1419555"/>
            <a:ext cx="3937554" cy="301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662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0EF3AC-9C35-045F-57AE-266933F79021}"/>
              </a:ext>
            </a:extLst>
          </p:cNvPr>
          <p:cNvSpPr/>
          <p:nvPr/>
        </p:nvSpPr>
        <p:spPr>
          <a:xfrm>
            <a:off x="641719" y="1335947"/>
            <a:ext cx="3326296" cy="15191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4" name="Google Shape;994;p62"/>
          <p:cNvSpPr txBox="1">
            <a:spLocks noGrp="1"/>
          </p:cNvSpPr>
          <p:nvPr>
            <p:ph type="title"/>
          </p:nvPr>
        </p:nvSpPr>
        <p:spPr>
          <a:xfrm>
            <a:off x="1455750" y="597425"/>
            <a:ext cx="62325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Geração de Conceitos</a:t>
            </a:r>
            <a:endParaRPr/>
          </a:p>
        </p:txBody>
      </p:sp>
      <p:sp>
        <p:nvSpPr>
          <p:cNvPr id="7" name="Google Shape;1047;p62">
            <a:extLst>
              <a:ext uri="{FF2B5EF4-FFF2-40B4-BE49-F238E27FC236}">
                <a16:creationId xmlns:a16="http://schemas.microsoft.com/office/drawing/2014/main" id="{562F2557-1A4C-6BD5-38E4-E31C065DA0EB}"/>
              </a:ext>
            </a:extLst>
          </p:cNvPr>
          <p:cNvSpPr txBox="1"/>
          <p:nvPr/>
        </p:nvSpPr>
        <p:spPr>
          <a:xfrm>
            <a:off x="5307495" y="1593674"/>
            <a:ext cx="3326296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Elos de ligação</a:t>
            </a:r>
            <a:endParaRPr sz="22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" name="Google Shape;1049;p62">
            <a:extLst>
              <a:ext uri="{FF2B5EF4-FFF2-40B4-BE49-F238E27FC236}">
                <a16:creationId xmlns:a16="http://schemas.microsoft.com/office/drawing/2014/main" id="{78CF9304-D237-EE26-6742-796FFAA1A298}"/>
              </a:ext>
            </a:extLst>
          </p:cNvPr>
          <p:cNvSpPr txBox="1"/>
          <p:nvPr/>
        </p:nvSpPr>
        <p:spPr>
          <a:xfrm>
            <a:off x="5307495" y="2003077"/>
            <a:ext cx="3326296" cy="10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Efetuam a ligação entre elementos do braço e dos atuadores.</a:t>
            </a:r>
            <a:endParaRPr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92D4E-5CE6-425B-AA4C-720B777BB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9" y="1335947"/>
            <a:ext cx="3327487" cy="1519185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79D5BECD-AF45-FAD0-1447-450F64A418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24330" y="338013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FCB00E-9985-EF59-E485-DA571A3C9F11}"/>
              </a:ext>
            </a:extLst>
          </p:cNvPr>
          <p:cNvSpPr/>
          <p:nvPr/>
        </p:nvSpPr>
        <p:spPr>
          <a:xfrm>
            <a:off x="3420364" y="2924775"/>
            <a:ext cx="2582567" cy="1707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F9FEC35-A214-4B74-0B8A-1D8651527FFE}"/>
              </a:ext>
            </a:extLst>
          </p:cNvPr>
          <p:cNvSpPr/>
          <p:nvPr/>
        </p:nvSpPr>
        <p:spPr>
          <a:xfrm>
            <a:off x="6051224" y="2924775"/>
            <a:ext cx="2582567" cy="1707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12" descr="A drawing of a cylinder&#10;&#10;Description automatically generated">
            <a:extLst>
              <a:ext uri="{FF2B5EF4-FFF2-40B4-BE49-F238E27FC236}">
                <a16:creationId xmlns:a16="http://schemas.microsoft.com/office/drawing/2014/main" id="{C64826C6-26E5-C418-6DB5-A81E4FE8F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0364" y="2924774"/>
            <a:ext cx="2582567" cy="1701689"/>
          </a:xfrm>
          <a:prstGeom prst="rect">
            <a:avLst/>
          </a:prstGeom>
        </p:spPr>
      </p:pic>
      <p:pic>
        <p:nvPicPr>
          <p:cNvPr id="19" name="Picture 18" descr="A drawing of a lamp and a lamp on a notebook&#10;&#10;Description automatically generated">
            <a:extLst>
              <a:ext uri="{FF2B5EF4-FFF2-40B4-BE49-F238E27FC236}">
                <a16:creationId xmlns:a16="http://schemas.microsoft.com/office/drawing/2014/main" id="{D8C6237A-8BB9-C60D-C7EE-3223CF52F1D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88" t="8244" r="10666" b="58560"/>
          <a:stretch/>
        </p:blipFill>
        <p:spPr>
          <a:xfrm>
            <a:off x="6051224" y="2919082"/>
            <a:ext cx="2582567" cy="17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827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0EF3AC-9C35-045F-57AE-266933F79021}"/>
              </a:ext>
            </a:extLst>
          </p:cNvPr>
          <p:cNvSpPr/>
          <p:nvPr/>
        </p:nvSpPr>
        <p:spPr>
          <a:xfrm>
            <a:off x="544271" y="1291053"/>
            <a:ext cx="2837351" cy="1875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4" name="Google Shape;994;p62"/>
          <p:cNvSpPr txBox="1">
            <a:spLocks noGrp="1"/>
          </p:cNvSpPr>
          <p:nvPr>
            <p:ph type="title"/>
          </p:nvPr>
        </p:nvSpPr>
        <p:spPr>
          <a:xfrm>
            <a:off x="1455750" y="597425"/>
            <a:ext cx="62325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Geração de Conceitos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577C5AE-D3B5-601C-EE83-B2DF70F16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1875183" cy="187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" name="Google Shape;1047;p62">
            <a:extLst>
              <a:ext uri="{FF2B5EF4-FFF2-40B4-BE49-F238E27FC236}">
                <a16:creationId xmlns:a16="http://schemas.microsoft.com/office/drawing/2014/main" id="{562F2557-1A4C-6BD5-38E4-E31C065DA0EB}"/>
              </a:ext>
            </a:extLst>
          </p:cNvPr>
          <p:cNvSpPr txBox="1"/>
          <p:nvPr/>
        </p:nvSpPr>
        <p:spPr>
          <a:xfrm>
            <a:off x="5307495" y="1291053"/>
            <a:ext cx="3326296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Atuadores</a:t>
            </a:r>
            <a:endParaRPr sz="22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" name="Google Shape;1049;p62">
            <a:extLst>
              <a:ext uri="{FF2B5EF4-FFF2-40B4-BE49-F238E27FC236}">
                <a16:creationId xmlns:a16="http://schemas.microsoft.com/office/drawing/2014/main" id="{78CF9304-D237-EE26-6742-796FFAA1A298}"/>
              </a:ext>
            </a:extLst>
          </p:cNvPr>
          <p:cNvSpPr txBox="1"/>
          <p:nvPr/>
        </p:nvSpPr>
        <p:spPr>
          <a:xfrm>
            <a:off x="5307495" y="1686453"/>
            <a:ext cx="3326296" cy="10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Os elementos que geram os movimentos, tanto de rotação como de translação do braço robótico</a:t>
            </a:r>
            <a:endParaRPr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DE3D23-281E-BBD4-3246-5CAF94664FC2}"/>
              </a:ext>
            </a:extLst>
          </p:cNvPr>
          <p:cNvSpPr/>
          <p:nvPr/>
        </p:nvSpPr>
        <p:spPr>
          <a:xfrm>
            <a:off x="3420364" y="2587151"/>
            <a:ext cx="2582567" cy="1707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F2B2EE-C4CC-1C07-BD48-BC9770E19668}"/>
              </a:ext>
            </a:extLst>
          </p:cNvPr>
          <p:cNvSpPr/>
          <p:nvPr/>
        </p:nvSpPr>
        <p:spPr>
          <a:xfrm>
            <a:off x="6051224" y="2587151"/>
            <a:ext cx="2582567" cy="1707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315406-F008-0754-83E2-176607323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29" b="10080"/>
          <a:stretch/>
        </p:blipFill>
        <p:spPr>
          <a:xfrm>
            <a:off x="553822" y="1176413"/>
            <a:ext cx="2827800" cy="21987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7B7F72-4AB7-86F2-868C-2DB3BDF60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538" y="2587152"/>
            <a:ext cx="2559137" cy="17073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C79CC1-743B-208D-DF91-323C85FDC0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0313" y="2587150"/>
            <a:ext cx="2582567" cy="17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87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45"/>
          <p:cNvSpPr/>
          <p:nvPr/>
        </p:nvSpPr>
        <p:spPr>
          <a:xfrm>
            <a:off x="1082775" y="1602825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45"/>
          <p:cNvSpPr/>
          <p:nvPr/>
        </p:nvSpPr>
        <p:spPr>
          <a:xfrm>
            <a:off x="1082775" y="3076225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5"/>
          <p:cNvSpPr/>
          <p:nvPr/>
        </p:nvSpPr>
        <p:spPr>
          <a:xfrm>
            <a:off x="4932950" y="1602825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45"/>
          <p:cNvSpPr/>
          <p:nvPr/>
        </p:nvSpPr>
        <p:spPr>
          <a:xfrm>
            <a:off x="4932950" y="3076225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45"/>
          <p:cNvSpPr txBox="1">
            <a:spLocks noGrp="1"/>
          </p:cNvSpPr>
          <p:nvPr>
            <p:ph type="subTitle" idx="9"/>
          </p:nvPr>
        </p:nvSpPr>
        <p:spPr>
          <a:xfrm>
            <a:off x="2123200" y="1602825"/>
            <a:ext cx="21132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Titã</a:t>
            </a:r>
            <a:endParaRPr/>
          </a:p>
        </p:txBody>
      </p:sp>
      <p:sp>
        <p:nvSpPr>
          <p:cNvPr id="534" name="Google Shape;534;p45"/>
          <p:cNvSpPr txBox="1">
            <a:spLocks noGrp="1"/>
          </p:cNvSpPr>
          <p:nvPr>
            <p:ph type="subTitle" idx="13"/>
          </p:nvPr>
        </p:nvSpPr>
        <p:spPr>
          <a:xfrm>
            <a:off x="5897450" y="1602825"/>
            <a:ext cx="2815854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535" name="Google Shape;535;p45"/>
          <p:cNvSpPr txBox="1">
            <a:spLocks noGrp="1"/>
          </p:cNvSpPr>
          <p:nvPr>
            <p:ph type="subTitle" idx="14"/>
          </p:nvPr>
        </p:nvSpPr>
        <p:spPr>
          <a:xfrm>
            <a:off x="2123200" y="3082324"/>
            <a:ext cx="21132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Conceitos</a:t>
            </a:r>
            <a:endParaRPr/>
          </a:p>
        </p:txBody>
      </p:sp>
      <p:sp>
        <p:nvSpPr>
          <p:cNvPr id="536" name="Google Shape;536;p45"/>
          <p:cNvSpPr txBox="1">
            <a:spLocks noGrp="1"/>
          </p:cNvSpPr>
          <p:nvPr>
            <p:ph type="subTitle" idx="15"/>
          </p:nvPr>
        </p:nvSpPr>
        <p:spPr>
          <a:xfrm>
            <a:off x="5984325" y="3082324"/>
            <a:ext cx="2120100" cy="36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err="1"/>
              <a:t>Next</a:t>
            </a:r>
            <a:r>
              <a:rPr lang="pt-PT"/>
              <a:t> Steps</a:t>
            </a:r>
            <a:endParaRPr/>
          </a:p>
        </p:txBody>
      </p:sp>
      <p:sp>
        <p:nvSpPr>
          <p:cNvPr id="537" name="Google Shape;537;p45"/>
          <p:cNvSpPr txBox="1">
            <a:spLocks noGrp="1"/>
          </p:cNvSpPr>
          <p:nvPr>
            <p:ph type="title" idx="5"/>
          </p:nvPr>
        </p:nvSpPr>
        <p:spPr>
          <a:xfrm>
            <a:off x="1039575" y="3214150"/>
            <a:ext cx="10482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03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38" name="Google Shape;538;p45"/>
          <p:cNvSpPr txBox="1">
            <a:spLocks noGrp="1"/>
          </p:cNvSpPr>
          <p:nvPr>
            <p:ph type="title"/>
          </p:nvPr>
        </p:nvSpPr>
        <p:spPr>
          <a:xfrm>
            <a:off x="1039575" y="1734650"/>
            <a:ext cx="10482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39" name="Google Shape;539;p45"/>
          <p:cNvSpPr txBox="1">
            <a:spLocks noGrp="1"/>
          </p:cNvSpPr>
          <p:nvPr>
            <p:ph type="title" idx="6"/>
          </p:nvPr>
        </p:nvSpPr>
        <p:spPr>
          <a:xfrm>
            <a:off x="4889750" y="1734650"/>
            <a:ext cx="10482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0" name="Google Shape;540;p45"/>
          <p:cNvSpPr txBox="1">
            <a:spLocks noGrp="1"/>
          </p:cNvSpPr>
          <p:nvPr>
            <p:ph type="title" idx="7"/>
          </p:nvPr>
        </p:nvSpPr>
        <p:spPr>
          <a:xfrm>
            <a:off x="4889750" y="3214150"/>
            <a:ext cx="1048200" cy="62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04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41" name="Google Shape;541;p45"/>
          <p:cNvSpPr txBox="1">
            <a:spLocks noGrp="1"/>
          </p:cNvSpPr>
          <p:nvPr>
            <p:ph type="title" idx="8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Tópicos  a apresentar</a:t>
            </a:r>
            <a:endParaRPr/>
          </a:p>
        </p:txBody>
      </p:sp>
      <p:sp>
        <p:nvSpPr>
          <p:cNvPr id="542" name="Google Shape;542;p45"/>
          <p:cNvSpPr txBox="1">
            <a:spLocks noGrp="1"/>
          </p:cNvSpPr>
          <p:nvPr>
            <p:ph type="subTitle" idx="1"/>
          </p:nvPr>
        </p:nvSpPr>
        <p:spPr>
          <a:xfrm>
            <a:off x="2130073" y="1967019"/>
            <a:ext cx="21132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Breve introdução sobre a lua de Saturno</a:t>
            </a:r>
            <a:endParaRPr/>
          </a:p>
        </p:txBody>
      </p:sp>
      <p:sp>
        <p:nvSpPr>
          <p:cNvPr id="543" name="Google Shape;543;p45"/>
          <p:cNvSpPr txBox="1">
            <a:spLocks noGrp="1"/>
          </p:cNvSpPr>
          <p:nvPr>
            <p:ph type="subTitle" idx="2"/>
          </p:nvPr>
        </p:nvSpPr>
        <p:spPr>
          <a:xfrm>
            <a:off x="5984326" y="1967019"/>
            <a:ext cx="2525493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 e requisitos a cumprir no projeto</a:t>
            </a:r>
            <a:endParaRPr/>
          </a:p>
        </p:txBody>
      </p:sp>
      <p:sp>
        <p:nvSpPr>
          <p:cNvPr id="544" name="Google Shape;544;p45"/>
          <p:cNvSpPr txBox="1">
            <a:spLocks noGrp="1"/>
          </p:cNvSpPr>
          <p:nvPr>
            <p:ph type="subTitle" idx="3"/>
          </p:nvPr>
        </p:nvSpPr>
        <p:spPr>
          <a:xfrm>
            <a:off x="2130073" y="3446525"/>
            <a:ext cx="21132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 explorados para desenvolvimento da solução</a:t>
            </a:r>
            <a:endParaRPr/>
          </a:p>
        </p:txBody>
      </p:sp>
      <p:sp>
        <p:nvSpPr>
          <p:cNvPr id="545" name="Google Shape;545;p45"/>
          <p:cNvSpPr txBox="1">
            <a:spLocks noGrp="1"/>
          </p:cNvSpPr>
          <p:nvPr>
            <p:ph type="subTitle" idx="4"/>
          </p:nvPr>
        </p:nvSpPr>
        <p:spPr>
          <a:xfrm>
            <a:off x="5984327" y="3446525"/>
            <a:ext cx="2120100" cy="52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a próxima fase do projeto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0EF3AC-9C35-045F-57AE-266933F79021}"/>
              </a:ext>
            </a:extLst>
          </p:cNvPr>
          <p:cNvSpPr/>
          <p:nvPr/>
        </p:nvSpPr>
        <p:spPr>
          <a:xfrm>
            <a:off x="544271" y="1291053"/>
            <a:ext cx="2837351" cy="18751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94" name="Google Shape;994;p62"/>
          <p:cNvSpPr txBox="1">
            <a:spLocks noGrp="1"/>
          </p:cNvSpPr>
          <p:nvPr>
            <p:ph type="title"/>
          </p:nvPr>
        </p:nvSpPr>
        <p:spPr>
          <a:xfrm>
            <a:off x="1455750" y="597425"/>
            <a:ext cx="62325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Geração de Conceitos</a:t>
            </a:r>
            <a:endParaRPr/>
          </a:p>
        </p:txBody>
      </p:sp>
      <p:sp>
        <p:nvSpPr>
          <p:cNvPr id="7" name="Google Shape;1047;p62">
            <a:extLst>
              <a:ext uri="{FF2B5EF4-FFF2-40B4-BE49-F238E27FC236}">
                <a16:creationId xmlns:a16="http://schemas.microsoft.com/office/drawing/2014/main" id="{562F2557-1A4C-6BD5-38E4-E31C065DA0EB}"/>
              </a:ext>
            </a:extLst>
          </p:cNvPr>
          <p:cNvSpPr txBox="1"/>
          <p:nvPr/>
        </p:nvSpPr>
        <p:spPr>
          <a:xfrm>
            <a:off x="5307495" y="1291053"/>
            <a:ext cx="3326296" cy="3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Broca Oca</a:t>
            </a:r>
            <a:endParaRPr sz="22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9" name="Google Shape;1049;p62">
            <a:extLst>
              <a:ext uri="{FF2B5EF4-FFF2-40B4-BE49-F238E27FC236}">
                <a16:creationId xmlns:a16="http://schemas.microsoft.com/office/drawing/2014/main" id="{78CF9304-D237-EE26-6742-796FFAA1A298}"/>
              </a:ext>
            </a:extLst>
          </p:cNvPr>
          <p:cNvSpPr txBox="1"/>
          <p:nvPr/>
        </p:nvSpPr>
        <p:spPr>
          <a:xfrm>
            <a:off x="5307495" y="1686453"/>
            <a:ext cx="3326296" cy="1005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O elemento mais importante, que irá realizar a perfuração do gelo e coleção da amostra.</a:t>
            </a:r>
            <a:endParaRPr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CDE3D23-281E-BBD4-3246-5CAF94664FC2}"/>
              </a:ext>
            </a:extLst>
          </p:cNvPr>
          <p:cNvSpPr/>
          <p:nvPr/>
        </p:nvSpPr>
        <p:spPr>
          <a:xfrm>
            <a:off x="3420364" y="2587151"/>
            <a:ext cx="2582567" cy="1707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F2B2EE-C4CC-1C07-BD48-BC9770E19668}"/>
              </a:ext>
            </a:extLst>
          </p:cNvPr>
          <p:cNvSpPr/>
          <p:nvPr/>
        </p:nvSpPr>
        <p:spPr>
          <a:xfrm>
            <a:off x="6051224" y="2587151"/>
            <a:ext cx="2582567" cy="17073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177FD7-AF91-C230-6E08-27AA60592D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42" t="8174" r="-6259" b="39292"/>
          <a:stretch/>
        </p:blipFill>
        <p:spPr>
          <a:xfrm>
            <a:off x="3240158" y="2587151"/>
            <a:ext cx="2918586" cy="17073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8A698-2BC8-8F7C-D581-8098A8FEA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78" b="18059"/>
          <a:stretch/>
        </p:blipFill>
        <p:spPr>
          <a:xfrm>
            <a:off x="562945" y="1291053"/>
            <a:ext cx="2800001" cy="2746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643E9A-E13D-29BC-F325-284A9F22AA2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02" t="26033" r="-264" b="29559"/>
          <a:stretch/>
        </p:blipFill>
        <p:spPr>
          <a:xfrm>
            <a:off x="6058834" y="2587151"/>
            <a:ext cx="2582567" cy="170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696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p62"/>
          <p:cNvSpPr txBox="1">
            <a:spLocks noGrp="1"/>
          </p:cNvSpPr>
          <p:nvPr>
            <p:ph type="title"/>
          </p:nvPr>
        </p:nvSpPr>
        <p:spPr>
          <a:xfrm>
            <a:off x="1455750" y="512876"/>
            <a:ext cx="6232500" cy="9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Geração de Conceitos</a:t>
            </a:r>
            <a:endParaRPr/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E577C5AE-D3B5-601C-EE83-B2DF70F16E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599" y="2419349"/>
            <a:ext cx="1875183" cy="187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94185FF8-50CA-9152-D7AD-F8126D20941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55750" y="-544500"/>
            <a:ext cx="3268650" cy="3268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4171D-ADA4-E373-5C35-A34031FE0E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43" y="512875"/>
            <a:ext cx="1446350" cy="204792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282CF7-0F8C-416F-75CB-235C51292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408" y="1089825"/>
            <a:ext cx="1875183" cy="265512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F58D1-8067-6584-6E19-0AD4D073C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909" y="512875"/>
            <a:ext cx="1324348" cy="18751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C3E858-A208-349B-6385-2D145400B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3076" y="2755441"/>
            <a:ext cx="1324348" cy="18751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C18921-C1B5-28B3-5822-C34F487AE5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7768" b="8814"/>
          <a:stretch/>
        </p:blipFill>
        <p:spPr>
          <a:xfrm rot="16200000">
            <a:off x="1551161" y="2604294"/>
            <a:ext cx="2047927" cy="200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19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607C437-A45B-ACB0-1E78-CB527B3BB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70" y="928702"/>
            <a:ext cx="3763860" cy="328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367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67"/>
          <p:cNvSpPr txBox="1">
            <a:spLocks noGrp="1"/>
          </p:cNvSpPr>
          <p:nvPr>
            <p:ph type="subTitle" idx="7"/>
          </p:nvPr>
        </p:nvSpPr>
        <p:spPr>
          <a:xfrm>
            <a:off x="971200" y="1863550"/>
            <a:ext cx="21783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Juntas </a:t>
            </a:r>
            <a:endParaRPr/>
          </a:p>
        </p:txBody>
      </p:sp>
      <p:sp>
        <p:nvSpPr>
          <p:cNvPr id="1095" name="Google Shape;1095;p67"/>
          <p:cNvSpPr txBox="1">
            <a:spLocks noGrp="1"/>
          </p:cNvSpPr>
          <p:nvPr>
            <p:ph type="subTitle" idx="8"/>
          </p:nvPr>
        </p:nvSpPr>
        <p:spPr>
          <a:xfrm>
            <a:off x="3482875" y="1863550"/>
            <a:ext cx="21783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Revestimento</a:t>
            </a:r>
            <a:endParaRPr dirty="0"/>
          </a:p>
        </p:txBody>
      </p:sp>
      <p:sp>
        <p:nvSpPr>
          <p:cNvPr id="1096" name="Google Shape;1096;p67"/>
          <p:cNvSpPr txBox="1">
            <a:spLocks noGrp="1"/>
          </p:cNvSpPr>
          <p:nvPr>
            <p:ph type="subTitle" idx="9"/>
          </p:nvPr>
        </p:nvSpPr>
        <p:spPr>
          <a:xfrm>
            <a:off x="5994550" y="1863550"/>
            <a:ext cx="2178300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Atuadores</a:t>
            </a:r>
            <a:endParaRPr dirty="0"/>
          </a:p>
        </p:txBody>
      </p:sp>
      <p:sp>
        <p:nvSpPr>
          <p:cNvPr id="1097" name="Google Shape;1097;p67"/>
          <p:cNvSpPr txBox="1">
            <a:spLocks noGrp="1"/>
          </p:cNvSpPr>
          <p:nvPr>
            <p:ph type="subTitle" idx="13"/>
          </p:nvPr>
        </p:nvSpPr>
        <p:spPr>
          <a:xfrm>
            <a:off x="1349458" y="3497035"/>
            <a:ext cx="2813703" cy="3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Coleção de amostra</a:t>
            </a:r>
            <a:endParaRPr/>
          </a:p>
        </p:txBody>
      </p:sp>
      <p:sp>
        <p:nvSpPr>
          <p:cNvPr id="1099" name="Google Shape;1099;p67"/>
          <p:cNvSpPr txBox="1">
            <a:spLocks noGrp="1"/>
          </p:cNvSpPr>
          <p:nvPr>
            <p:ph type="subTitle" idx="5"/>
          </p:nvPr>
        </p:nvSpPr>
        <p:spPr>
          <a:xfrm>
            <a:off x="5994522" y="2196850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Uso maioritário de atuadores elétricos</a:t>
            </a:r>
            <a:endParaRPr dirty="0"/>
          </a:p>
        </p:txBody>
      </p:sp>
      <p:sp>
        <p:nvSpPr>
          <p:cNvPr id="1101" name="Google Shape;1101;p67"/>
          <p:cNvSpPr txBox="1">
            <a:spLocks noGrp="1"/>
          </p:cNvSpPr>
          <p:nvPr>
            <p:ph type="title"/>
          </p:nvPr>
        </p:nvSpPr>
        <p:spPr>
          <a:xfrm>
            <a:off x="720000" y="59901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Características do braço</a:t>
            </a:r>
            <a:endParaRPr/>
          </a:p>
        </p:txBody>
      </p:sp>
      <p:sp>
        <p:nvSpPr>
          <p:cNvPr id="1102" name="Google Shape;1102;p67"/>
          <p:cNvSpPr txBox="1">
            <a:spLocks noGrp="1"/>
          </p:cNvSpPr>
          <p:nvPr>
            <p:ph type="subTitle" idx="1"/>
          </p:nvPr>
        </p:nvSpPr>
        <p:spPr>
          <a:xfrm>
            <a:off x="456409" y="2134679"/>
            <a:ext cx="328564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Para movimento em 3 eixos na base, para movimento da broca e juntas rotativas em outras zonas</a:t>
            </a:r>
            <a:endParaRPr dirty="0"/>
          </a:p>
        </p:txBody>
      </p:sp>
      <p:sp>
        <p:nvSpPr>
          <p:cNvPr id="1103" name="Google Shape;1103;p67"/>
          <p:cNvSpPr txBox="1">
            <a:spLocks noGrp="1"/>
          </p:cNvSpPr>
          <p:nvPr>
            <p:ph type="subTitle" idx="2"/>
          </p:nvPr>
        </p:nvSpPr>
        <p:spPr>
          <a:xfrm>
            <a:off x="3664291" y="2196850"/>
            <a:ext cx="1996884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Filme para proteção contra substâncias acidas presentes</a:t>
            </a:r>
            <a:endParaRPr dirty="0"/>
          </a:p>
        </p:txBody>
      </p:sp>
      <p:sp>
        <p:nvSpPr>
          <p:cNvPr id="1104" name="Google Shape;1104;p67"/>
          <p:cNvSpPr txBox="1">
            <a:spLocks noGrp="1"/>
          </p:cNvSpPr>
          <p:nvPr>
            <p:ph type="subTitle" idx="3"/>
          </p:nvPr>
        </p:nvSpPr>
        <p:spPr>
          <a:xfrm>
            <a:off x="1667159" y="3828649"/>
            <a:ext cx="21783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Amostra coletada com recurso a  broca e ventosa</a:t>
            </a:r>
            <a:endParaRPr dirty="0"/>
          </a:p>
        </p:txBody>
      </p:sp>
      <p:sp>
        <p:nvSpPr>
          <p:cNvPr id="1106" name="Google Shape;1106;p67"/>
          <p:cNvSpPr/>
          <p:nvPr/>
        </p:nvSpPr>
        <p:spPr>
          <a:xfrm>
            <a:off x="1817950" y="1378750"/>
            <a:ext cx="484800" cy="4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7" name="Google Shape;1107;p67"/>
          <p:cNvSpPr/>
          <p:nvPr/>
        </p:nvSpPr>
        <p:spPr>
          <a:xfrm>
            <a:off x="4329625" y="1378750"/>
            <a:ext cx="484800" cy="4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8" name="Google Shape;1108;p67"/>
          <p:cNvSpPr/>
          <p:nvPr/>
        </p:nvSpPr>
        <p:spPr>
          <a:xfrm>
            <a:off x="6841300" y="1378750"/>
            <a:ext cx="484800" cy="4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9" name="Google Shape;1109;p67"/>
          <p:cNvSpPr/>
          <p:nvPr/>
        </p:nvSpPr>
        <p:spPr>
          <a:xfrm>
            <a:off x="2513910" y="3052819"/>
            <a:ext cx="484800" cy="4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FD4A3-A4E9-25E5-A317-4F42F2A19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263" y="1449892"/>
            <a:ext cx="367474" cy="3674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C66C16-B9FD-950E-03AD-96DAEF792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4653" y="3072016"/>
            <a:ext cx="431890" cy="4318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023CC83-21BE-BB00-F5D7-1BF36CC6E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2933" y="1439149"/>
            <a:ext cx="368429" cy="368429"/>
          </a:xfrm>
          <a:prstGeom prst="rect">
            <a:avLst/>
          </a:prstGeom>
        </p:spPr>
      </p:pic>
      <p:sp>
        <p:nvSpPr>
          <p:cNvPr id="2" name="Google Shape;1098;p67">
            <a:extLst>
              <a:ext uri="{FF2B5EF4-FFF2-40B4-BE49-F238E27FC236}">
                <a16:creationId xmlns:a16="http://schemas.microsoft.com/office/drawing/2014/main" id="{DE3EB8A3-0424-2390-057C-947E746CC908}"/>
              </a:ext>
            </a:extLst>
          </p:cNvPr>
          <p:cNvSpPr txBox="1">
            <a:spLocks/>
          </p:cNvSpPr>
          <p:nvPr/>
        </p:nvSpPr>
        <p:spPr>
          <a:xfrm>
            <a:off x="5195393" y="3528328"/>
            <a:ext cx="2178300" cy="33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000" b="0" i="0" u="none" strike="noStrike" cap="none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 i="0" u="none" strike="noStrike" cap="none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 i="0" u="none" strike="noStrike" cap="none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 i="0" u="none" strike="noStrike" cap="none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 i="0" u="none" strike="noStrike" cap="none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 i="0" u="none" strike="noStrike" cap="none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 i="0" u="none" strike="noStrike" cap="none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2200"/>
              <a:buFont typeface="Alata"/>
              <a:buNone/>
              <a:defRPr sz="2200" b="1" i="0" u="none" strike="noStrike" cap="none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2200"/>
              <a:buFont typeface="Alata"/>
              <a:buNone/>
              <a:defRPr sz="2200" b="1" i="0" u="none" strike="noStrike" cap="none">
                <a:solidFill>
                  <a:schemeClr val="lt2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/>
              <a:t>Sensores</a:t>
            </a:r>
          </a:p>
        </p:txBody>
      </p:sp>
      <p:sp>
        <p:nvSpPr>
          <p:cNvPr id="3" name="Google Shape;1100;p67">
            <a:extLst>
              <a:ext uri="{FF2B5EF4-FFF2-40B4-BE49-F238E27FC236}">
                <a16:creationId xmlns:a16="http://schemas.microsoft.com/office/drawing/2014/main" id="{37FF2736-1CBF-CE7A-DEF7-2D4F44003AA3}"/>
              </a:ext>
            </a:extLst>
          </p:cNvPr>
          <p:cNvSpPr txBox="1">
            <a:spLocks/>
          </p:cNvSpPr>
          <p:nvPr/>
        </p:nvSpPr>
        <p:spPr>
          <a:xfrm>
            <a:off x="5195393" y="3825752"/>
            <a:ext cx="2178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bin"/>
              <a:buNone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/>
            <a:r>
              <a:rPr lang="pt-BR"/>
              <a:t>Sensores de posição e proximidade</a:t>
            </a:r>
          </a:p>
        </p:txBody>
      </p:sp>
      <p:sp>
        <p:nvSpPr>
          <p:cNvPr id="5" name="Google Shape;1111;p67">
            <a:extLst>
              <a:ext uri="{FF2B5EF4-FFF2-40B4-BE49-F238E27FC236}">
                <a16:creationId xmlns:a16="http://schemas.microsoft.com/office/drawing/2014/main" id="{B858E599-FEC5-6A17-5B63-84E531601827}"/>
              </a:ext>
            </a:extLst>
          </p:cNvPr>
          <p:cNvSpPr/>
          <p:nvPr/>
        </p:nvSpPr>
        <p:spPr>
          <a:xfrm>
            <a:off x="6133212" y="3049322"/>
            <a:ext cx="484800" cy="484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8BE8ACBF-320E-41A5-6F23-8442A03505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2875" y="3147553"/>
            <a:ext cx="285473" cy="2854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FCDA841-7013-36E7-C7D5-3EDCB8D60F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6804" y="1425790"/>
            <a:ext cx="407091" cy="40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99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4"/>
          <p:cNvSpPr txBox="1">
            <a:spLocks noGrp="1"/>
          </p:cNvSpPr>
          <p:nvPr>
            <p:ph type="title"/>
          </p:nvPr>
        </p:nvSpPr>
        <p:spPr>
          <a:xfrm>
            <a:off x="720000" y="599725"/>
            <a:ext cx="63858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 preliminar</a:t>
            </a:r>
            <a:endParaRPr dirty="0"/>
          </a:p>
        </p:txBody>
      </p:sp>
      <p:pic>
        <p:nvPicPr>
          <p:cNvPr id="1069" name="Google Shape;10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29120" y="2608050"/>
            <a:ext cx="5025461" cy="5143501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pic>
        <p:nvPicPr>
          <p:cNvPr id="1026" name="Picture 2" descr="Pré-visualização da imagem">
            <a:extLst>
              <a:ext uri="{FF2B5EF4-FFF2-40B4-BE49-F238E27FC236}">
                <a16:creationId xmlns:a16="http://schemas.microsoft.com/office/drawing/2014/main" id="{E41AD114-0B1F-BEBA-EEE7-E1063FF32E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75" b="1"/>
          <a:stretch/>
        </p:blipFill>
        <p:spPr bwMode="auto">
          <a:xfrm rot="16200000">
            <a:off x="978138" y="998555"/>
            <a:ext cx="3435292" cy="375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103;p67">
            <a:extLst>
              <a:ext uri="{FF2B5EF4-FFF2-40B4-BE49-F238E27FC236}">
                <a16:creationId xmlns:a16="http://schemas.microsoft.com/office/drawing/2014/main" id="{09596478-185A-3ECA-CF24-28EB480077AA}"/>
              </a:ext>
            </a:extLst>
          </p:cNvPr>
          <p:cNvSpPr txBox="1">
            <a:spLocks/>
          </p:cNvSpPr>
          <p:nvPr/>
        </p:nvSpPr>
        <p:spPr>
          <a:xfrm>
            <a:off x="4617871" y="1346267"/>
            <a:ext cx="2587496" cy="92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pt-BR" dirty="0"/>
              <a:t>Conceito preliminar a ser desenvolvido nas próximas fases do projeto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4"/>
          <p:cNvSpPr txBox="1">
            <a:spLocks noGrp="1"/>
          </p:cNvSpPr>
          <p:nvPr>
            <p:ph type="title"/>
          </p:nvPr>
        </p:nvSpPr>
        <p:spPr>
          <a:xfrm>
            <a:off x="720000" y="599725"/>
            <a:ext cx="63858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 preliminar</a:t>
            </a:r>
            <a:endParaRPr dirty="0"/>
          </a:p>
        </p:txBody>
      </p:sp>
      <p:pic>
        <p:nvPicPr>
          <p:cNvPr id="1069" name="Google Shape;10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29120" y="2608050"/>
            <a:ext cx="5025461" cy="5143501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sp>
        <p:nvSpPr>
          <p:cNvPr id="2" name="Google Shape;1103;p67">
            <a:extLst>
              <a:ext uri="{FF2B5EF4-FFF2-40B4-BE49-F238E27FC236}">
                <a16:creationId xmlns:a16="http://schemas.microsoft.com/office/drawing/2014/main" id="{09596478-185A-3ECA-CF24-28EB480077AA}"/>
              </a:ext>
            </a:extLst>
          </p:cNvPr>
          <p:cNvSpPr txBox="1">
            <a:spLocks/>
          </p:cNvSpPr>
          <p:nvPr/>
        </p:nvSpPr>
        <p:spPr>
          <a:xfrm>
            <a:off x="5454354" y="1325947"/>
            <a:ext cx="2587496" cy="92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pt-BR" sz="1600" dirty="0"/>
              <a:t>A base de fixação ao rover </a:t>
            </a:r>
          </a:p>
        </p:txBody>
      </p:sp>
      <p:pic>
        <p:nvPicPr>
          <p:cNvPr id="2050" name="Picture 2" descr="Pré-visualização da imagem">
            <a:extLst>
              <a:ext uri="{FF2B5EF4-FFF2-40B4-BE49-F238E27FC236}">
                <a16:creationId xmlns:a16="http://schemas.microsoft.com/office/drawing/2014/main" id="{F8054DEC-827E-A7F1-330B-886219FCC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2" t="6927" r="11339"/>
          <a:stretch/>
        </p:blipFill>
        <p:spPr bwMode="auto">
          <a:xfrm rot="16200000">
            <a:off x="1495148" y="402082"/>
            <a:ext cx="3037817" cy="4787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47C793-CF6D-27B4-4428-66DBE202F3F8}"/>
              </a:ext>
            </a:extLst>
          </p:cNvPr>
          <p:cNvSpPr txBox="1"/>
          <p:nvPr/>
        </p:nvSpPr>
        <p:spPr>
          <a:xfrm>
            <a:off x="5507247" y="1009227"/>
            <a:ext cx="1576680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1312F"/>
              </a:buClr>
              <a:buSzPts val="2200"/>
              <a:buFont typeface="Alata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EEAD7"/>
                </a:solidFill>
                <a:effectLst/>
                <a:uLnTx/>
                <a:uFillTx/>
                <a:latin typeface="Lexend ExtraBold"/>
                <a:sym typeface="Lexend ExtraBold"/>
              </a:rPr>
              <a:t>Detalhes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EEEAD7"/>
              </a:solidFill>
              <a:effectLst/>
              <a:uLnTx/>
              <a:uFillTx/>
              <a:latin typeface="Lexend ExtraBold"/>
              <a:sym typeface="Lexend ExtraBold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9253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4"/>
          <p:cNvSpPr txBox="1">
            <a:spLocks noGrp="1"/>
          </p:cNvSpPr>
          <p:nvPr>
            <p:ph type="title"/>
          </p:nvPr>
        </p:nvSpPr>
        <p:spPr>
          <a:xfrm>
            <a:off x="720000" y="599725"/>
            <a:ext cx="63858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 preliminar</a:t>
            </a:r>
            <a:endParaRPr dirty="0"/>
          </a:p>
        </p:txBody>
      </p:sp>
      <p:pic>
        <p:nvPicPr>
          <p:cNvPr id="1069" name="Google Shape;10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29120" y="2608050"/>
            <a:ext cx="5025461" cy="5143501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sp>
        <p:nvSpPr>
          <p:cNvPr id="2" name="Google Shape;1103;p67">
            <a:extLst>
              <a:ext uri="{FF2B5EF4-FFF2-40B4-BE49-F238E27FC236}">
                <a16:creationId xmlns:a16="http://schemas.microsoft.com/office/drawing/2014/main" id="{09596478-185A-3ECA-CF24-28EB480077AA}"/>
              </a:ext>
            </a:extLst>
          </p:cNvPr>
          <p:cNvSpPr txBox="1">
            <a:spLocks/>
          </p:cNvSpPr>
          <p:nvPr/>
        </p:nvSpPr>
        <p:spPr>
          <a:xfrm>
            <a:off x="5454354" y="1325947"/>
            <a:ext cx="2587496" cy="92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pt-BR" dirty="0"/>
              <a:t>Um dos elementos do braço robótico</a:t>
            </a:r>
          </a:p>
        </p:txBody>
      </p:sp>
      <p:pic>
        <p:nvPicPr>
          <p:cNvPr id="3074" name="Picture 2" descr="Pré-visualização da imagem">
            <a:extLst>
              <a:ext uri="{FF2B5EF4-FFF2-40B4-BE49-F238E27FC236}">
                <a16:creationId xmlns:a16="http://schemas.microsoft.com/office/drawing/2014/main" id="{6EEF0777-ABE4-076A-3AB4-68E1E25DF3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" b="11316"/>
          <a:stretch/>
        </p:blipFill>
        <p:spPr bwMode="auto">
          <a:xfrm>
            <a:off x="628080" y="1313142"/>
            <a:ext cx="2211374" cy="272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ré-visualização da imagem">
            <a:extLst>
              <a:ext uri="{FF2B5EF4-FFF2-40B4-BE49-F238E27FC236}">
                <a16:creationId xmlns:a16="http://schemas.microsoft.com/office/drawing/2014/main" id="{F717F328-1146-07BB-178A-BABB79C7CE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" b="11316"/>
          <a:stretch/>
        </p:blipFill>
        <p:spPr bwMode="auto">
          <a:xfrm>
            <a:off x="3041217" y="1313143"/>
            <a:ext cx="2211374" cy="2724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E4B194-5AA9-BC06-EF0A-9E03ABA7F6F8}"/>
              </a:ext>
            </a:extLst>
          </p:cNvPr>
          <p:cNvSpPr txBox="1"/>
          <p:nvPr/>
        </p:nvSpPr>
        <p:spPr>
          <a:xfrm>
            <a:off x="5529120" y="982133"/>
            <a:ext cx="1975733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1312F"/>
              </a:buClr>
              <a:buSzPts val="2200"/>
              <a:buFont typeface="Alata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EEAD7"/>
                </a:solidFill>
                <a:effectLst/>
                <a:uLnTx/>
                <a:uFillTx/>
                <a:latin typeface="Lexend ExtraBold"/>
                <a:sym typeface="Lexend ExtraBold"/>
              </a:rPr>
              <a:t>Detalhes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EEEAD7"/>
              </a:solidFill>
              <a:effectLst/>
              <a:uLnTx/>
              <a:uFillTx/>
              <a:latin typeface="Lexend ExtraBold"/>
              <a:sym typeface="Lexend ExtraBold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7795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4"/>
          <p:cNvSpPr txBox="1">
            <a:spLocks noGrp="1"/>
          </p:cNvSpPr>
          <p:nvPr>
            <p:ph type="title"/>
          </p:nvPr>
        </p:nvSpPr>
        <p:spPr>
          <a:xfrm>
            <a:off x="720000" y="599725"/>
            <a:ext cx="63858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 preliminar</a:t>
            </a:r>
            <a:endParaRPr dirty="0"/>
          </a:p>
        </p:txBody>
      </p:sp>
      <p:pic>
        <p:nvPicPr>
          <p:cNvPr id="1069" name="Google Shape;10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29120" y="2608050"/>
            <a:ext cx="5025461" cy="5143501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sp>
        <p:nvSpPr>
          <p:cNvPr id="2" name="Google Shape;1103;p67">
            <a:extLst>
              <a:ext uri="{FF2B5EF4-FFF2-40B4-BE49-F238E27FC236}">
                <a16:creationId xmlns:a16="http://schemas.microsoft.com/office/drawing/2014/main" id="{09596478-185A-3ECA-CF24-28EB480077AA}"/>
              </a:ext>
            </a:extLst>
          </p:cNvPr>
          <p:cNvSpPr txBox="1">
            <a:spLocks/>
          </p:cNvSpPr>
          <p:nvPr/>
        </p:nvSpPr>
        <p:spPr>
          <a:xfrm>
            <a:off x="5454354" y="1325947"/>
            <a:ext cx="2587496" cy="92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pt-BR" dirty="0"/>
              <a:t>Outros elementos do braço</a:t>
            </a:r>
          </a:p>
        </p:txBody>
      </p:sp>
      <p:pic>
        <p:nvPicPr>
          <p:cNvPr id="4098" name="Picture 2" descr="Pré-visualização da imagem">
            <a:extLst>
              <a:ext uri="{FF2B5EF4-FFF2-40B4-BE49-F238E27FC236}">
                <a16:creationId xmlns:a16="http://schemas.microsoft.com/office/drawing/2014/main" id="{52D9FC01-3BFC-0712-5055-889DCEDAE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1259840"/>
            <a:ext cx="2211705" cy="29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é-visualização da imagem">
            <a:extLst>
              <a:ext uri="{FF2B5EF4-FFF2-40B4-BE49-F238E27FC236}">
                <a16:creationId xmlns:a16="http://schemas.microsoft.com/office/drawing/2014/main" id="{6D6CB09C-F350-3ED1-9BC2-12CA86CA2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2775" y="1271072"/>
            <a:ext cx="2211705" cy="294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6D9E60-5619-0BBA-98D6-EB973919CFCD}"/>
              </a:ext>
            </a:extLst>
          </p:cNvPr>
          <p:cNvSpPr txBox="1"/>
          <p:nvPr/>
        </p:nvSpPr>
        <p:spPr>
          <a:xfrm>
            <a:off x="5454354" y="969501"/>
            <a:ext cx="1976143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1312F"/>
              </a:buClr>
              <a:buSzPts val="2200"/>
              <a:buFont typeface="Alata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EEAD7"/>
                </a:solidFill>
                <a:effectLst/>
                <a:uLnTx/>
                <a:uFillTx/>
                <a:latin typeface="Lexend ExtraBold"/>
                <a:sym typeface="Lexend ExtraBold"/>
              </a:rPr>
              <a:t>Detalhes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EEEAD7"/>
              </a:solidFill>
              <a:effectLst/>
              <a:uLnTx/>
              <a:uFillTx/>
              <a:latin typeface="Lexend ExtraBold"/>
              <a:sym typeface="Lexend ExtraBold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3369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4"/>
          <p:cNvSpPr txBox="1">
            <a:spLocks noGrp="1"/>
          </p:cNvSpPr>
          <p:nvPr>
            <p:ph type="title"/>
          </p:nvPr>
        </p:nvSpPr>
        <p:spPr>
          <a:xfrm>
            <a:off x="720000" y="599725"/>
            <a:ext cx="63858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Conceito preliminar</a:t>
            </a:r>
            <a:endParaRPr dirty="0"/>
          </a:p>
        </p:txBody>
      </p:sp>
      <p:pic>
        <p:nvPicPr>
          <p:cNvPr id="1069" name="Google Shape;10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561431" flipH="1">
            <a:off x="5529120" y="2608050"/>
            <a:ext cx="5025461" cy="5143501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sp>
        <p:nvSpPr>
          <p:cNvPr id="2" name="Google Shape;1103;p67">
            <a:extLst>
              <a:ext uri="{FF2B5EF4-FFF2-40B4-BE49-F238E27FC236}">
                <a16:creationId xmlns:a16="http://schemas.microsoft.com/office/drawing/2014/main" id="{09596478-185A-3ECA-CF24-28EB480077AA}"/>
              </a:ext>
            </a:extLst>
          </p:cNvPr>
          <p:cNvSpPr txBox="1">
            <a:spLocks/>
          </p:cNvSpPr>
          <p:nvPr/>
        </p:nvSpPr>
        <p:spPr>
          <a:xfrm>
            <a:off x="5454354" y="1325947"/>
            <a:ext cx="2587496" cy="925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●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Cabin"/>
              <a:buChar char="○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Cabin"/>
              <a:buChar char="■"/>
              <a:defRPr sz="1400" b="0" i="0" u="none" strike="noStrike" cap="none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pPr marL="0" indent="0">
              <a:buFont typeface="Cabin"/>
              <a:buNone/>
            </a:pPr>
            <a:r>
              <a:rPr lang="pt-BR" dirty="0"/>
              <a:t>Broca oca que faz a perfuração e coleção das amostras de gelo</a:t>
            </a:r>
          </a:p>
        </p:txBody>
      </p:sp>
      <p:pic>
        <p:nvPicPr>
          <p:cNvPr id="5122" name="Picture 2" descr="Pré-visualização da imagem">
            <a:extLst>
              <a:ext uri="{FF2B5EF4-FFF2-40B4-BE49-F238E27FC236}">
                <a16:creationId xmlns:a16="http://schemas.microsoft.com/office/drawing/2014/main" id="{D3F29263-0F2C-74DD-32AC-6EDD3B58C6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3" b="8752"/>
          <a:stretch/>
        </p:blipFill>
        <p:spPr bwMode="auto">
          <a:xfrm>
            <a:off x="1068779" y="1165237"/>
            <a:ext cx="3039745" cy="344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153F9B-8915-06E9-B5FB-C9F786215AFC}"/>
              </a:ext>
            </a:extLst>
          </p:cNvPr>
          <p:cNvSpPr txBox="1"/>
          <p:nvPr/>
        </p:nvSpPr>
        <p:spPr>
          <a:xfrm>
            <a:off x="5454354" y="940944"/>
            <a:ext cx="1815253" cy="820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31312F"/>
              </a:buClr>
              <a:buSzPts val="2200"/>
              <a:buFont typeface="Alata"/>
              <a:buNone/>
              <a:tabLst/>
              <a:defRPr/>
            </a:pPr>
            <a:r>
              <a:rPr kumimoji="0" lang="en-GB" sz="2000" b="0" i="0" u="none" strike="noStrike" kern="0" cap="none" spc="0" normalizeH="0" baseline="0" noProof="0" dirty="0" err="1">
                <a:ln>
                  <a:noFill/>
                </a:ln>
                <a:solidFill>
                  <a:srgbClr val="EEEAD7"/>
                </a:solidFill>
                <a:effectLst/>
                <a:uLnTx/>
                <a:uFillTx/>
                <a:latin typeface="Lexend ExtraBold"/>
                <a:sym typeface="Lexend ExtraBold"/>
              </a:rPr>
              <a:t>Detalhes</a:t>
            </a:r>
            <a:endParaRPr kumimoji="0" lang="en-GB" sz="2000" b="0" i="0" u="none" strike="noStrike" kern="0" cap="none" spc="0" normalizeH="0" baseline="0" noProof="0" dirty="0">
              <a:ln>
                <a:noFill/>
              </a:ln>
              <a:solidFill>
                <a:srgbClr val="EEEAD7"/>
              </a:solidFill>
              <a:effectLst/>
              <a:uLnTx/>
              <a:uFillTx/>
              <a:latin typeface="Lexend ExtraBold"/>
              <a:sym typeface="Lexend ExtraBold"/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22019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64"/>
          <p:cNvSpPr txBox="1">
            <a:spLocks noGrp="1"/>
          </p:cNvSpPr>
          <p:nvPr>
            <p:ph type="title"/>
          </p:nvPr>
        </p:nvSpPr>
        <p:spPr>
          <a:xfrm>
            <a:off x="720000" y="599725"/>
            <a:ext cx="6385800" cy="1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Imagem conceptual</a:t>
            </a:r>
            <a:endParaRPr/>
          </a:p>
        </p:txBody>
      </p:sp>
      <p:pic>
        <p:nvPicPr>
          <p:cNvPr id="1069" name="Google Shape;106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5529120" y="2608050"/>
            <a:ext cx="5025461" cy="5143501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pic>
        <p:nvPicPr>
          <p:cNvPr id="5" name="Imagem 4" descr="Uma imagem com transporte, roda, neve, veículo&#10;&#10;Descrição gerada automaticamente">
            <a:extLst>
              <a:ext uri="{FF2B5EF4-FFF2-40B4-BE49-F238E27FC236}">
                <a16:creationId xmlns:a16="http://schemas.microsoft.com/office/drawing/2014/main" id="{CBF41C1B-F32B-920A-556C-2F9CEC60F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8837" y="1242000"/>
            <a:ext cx="3234176" cy="323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049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7"/>
          <p:cNvSpPr/>
          <p:nvPr/>
        </p:nvSpPr>
        <p:spPr>
          <a:xfrm>
            <a:off x="2464350" y="951663"/>
            <a:ext cx="1249500" cy="124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7"/>
          <p:cNvSpPr txBox="1">
            <a:spLocks noGrp="1"/>
          </p:cNvSpPr>
          <p:nvPr>
            <p:ph type="title"/>
          </p:nvPr>
        </p:nvSpPr>
        <p:spPr>
          <a:xfrm>
            <a:off x="1219500" y="2305263"/>
            <a:ext cx="37392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Titã</a:t>
            </a:r>
            <a:endParaRPr/>
          </a:p>
        </p:txBody>
      </p:sp>
      <p:sp>
        <p:nvSpPr>
          <p:cNvPr id="558" name="Google Shape;558;p47"/>
          <p:cNvSpPr txBox="1">
            <a:spLocks noGrp="1"/>
          </p:cNvSpPr>
          <p:nvPr>
            <p:ph type="title" idx="2"/>
          </p:nvPr>
        </p:nvSpPr>
        <p:spPr>
          <a:xfrm>
            <a:off x="2416350" y="1135563"/>
            <a:ext cx="1345500" cy="7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59" name="Google Shape;559;p47"/>
          <p:cNvSpPr txBox="1">
            <a:spLocks noGrp="1"/>
          </p:cNvSpPr>
          <p:nvPr>
            <p:ph type="subTitle" idx="1"/>
          </p:nvPr>
        </p:nvSpPr>
        <p:spPr>
          <a:xfrm>
            <a:off x="1548600" y="3658738"/>
            <a:ext cx="30810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 maior lua de Saturno</a:t>
            </a:r>
            <a:endParaRPr/>
          </a:p>
        </p:txBody>
      </p:sp>
      <p:pic>
        <p:nvPicPr>
          <p:cNvPr id="560" name="Google Shape;560;p47"/>
          <p:cNvPicPr preferRelativeResize="0"/>
          <p:nvPr/>
        </p:nvPicPr>
        <p:blipFill>
          <a:blip r:embed="rId3"/>
          <a:srcRect/>
          <a:stretch/>
        </p:blipFill>
        <p:spPr>
          <a:xfrm flipH="1">
            <a:off x="5258870" y="1707970"/>
            <a:ext cx="5025461" cy="3763511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76"/>
          <p:cNvSpPr txBox="1">
            <a:spLocks noGrp="1"/>
          </p:cNvSpPr>
          <p:nvPr>
            <p:ph type="title"/>
          </p:nvPr>
        </p:nvSpPr>
        <p:spPr>
          <a:xfrm>
            <a:off x="2465400" y="1434628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Obrigado!</a:t>
            </a:r>
            <a:endParaRPr/>
          </a:p>
        </p:txBody>
      </p:sp>
      <p:sp>
        <p:nvSpPr>
          <p:cNvPr id="1637" name="Google Shape;1637;p76"/>
          <p:cNvSpPr txBox="1">
            <a:spLocks noGrp="1"/>
          </p:cNvSpPr>
          <p:nvPr>
            <p:ph type="subTitle" idx="1"/>
          </p:nvPr>
        </p:nvSpPr>
        <p:spPr>
          <a:xfrm>
            <a:off x="2465400" y="2387303"/>
            <a:ext cx="4213200" cy="8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812A5F"/>
              </a:buClr>
              <a:buFont typeface="Arial"/>
              <a:buNone/>
            </a:pPr>
            <a:r>
              <a:rPr lang="en"/>
              <a:t>Dúvidas</a:t>
            </a:r>
            <a:r>
              <a:rPr lang="en">
                <a:solidFill>
                  <a:schemeClr val="dk2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8"/>
          <p:cNvSpPr txBox="1">
            <a:spLocks noGrp="1"/>
          </p:cNvSpPr>
          <p:nvPr>
            <p:ph type="title"/>
          </p:nvPr>
        </p:nvSpPr>
        <p:spPr>
          <a:xfrm>
            <a:off x="3401878" y="1645100"/>
            <a:ext cx="481302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Introdução a Titã</a:t>
            </a:r>
            <a:endParaRPr/>
          </a:p>
        </p:txBody>
      </p:sp>
      <p:sp>
        <p:nvSpPr>
          <p:cNvPr id="569" name="Google Shape;569;p48"/>
          <p:cNvSpPr txBox="1">
            <a:spLocks noGrp="1"/>
          </p:cNvSpPr>
          <p:nvPr>
            <p:ph type="subTitle" idx="1"/>
          </p:nvPr>
        </p:nvSpPr>
        <p:spPr>
          <a:xfrm>
            <a:off x="2603715" y="2420650"/>
            <a:ext cx="6028840" cy="1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Titã é um planeta extraordinário. Entre as mais de 150 luas conhecidas no nosso sistema solar, é a única que apresenta uma atmosfera substancial.</a:t>
            </a:r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 dirty="0"/>
              <a:t>Além da Terra, Titã é o único lugar onde podemos encontrar líquidos na forma de rios, lagos e mares para além da sua superfície. </a:t>
            </a:r>
            <a:endParaRPr dirty="0"/>
          </a:p>
        </p:txBody>
      </p:sp>
      <p:pic>
        <p:nvPicPr>
          <p:cNvPr id="570" name="Google Shape;5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362555" y="-1197600"/>
            <a:ext cx="5025461" cy="5143501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9"/>
          <p:cNvSpPr txBox="1">
            <a:spLocks noGrp="1"/>
          </p:cNvSpPr>
          <p:nvPr>
            <p:ph type="subTitle" idx="1"/>
          </p:nvPr>
        </p:nvSpPr>
        <p:spPr>
          <a:xfrm>
            <a:off x="1601998" y="2583011"/>
            <a:ext cx="2553600" cy="3603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Habitabilidade</a:t>
            </a:r>
            <a:endParaRPr dirty="0"/>
          </a:p>
        </p:txBody>
      </p:sp>
      <p:sp>
        <p:nvSpPr>
          <p:cNvPr id="579" name="Google Shape;579;p49"/>
          <p:cNvSpPr txBox="1">
            <a:spLocks noGrp="1"/>
          </p:cNvSpPr>
          <p:nvPr>
            <p:ph type="subTitle" idx="2"/>
          </p:nvPr>
        </p:nvSpPr>
        <p:spPr>
          <a:xfrm>
            <a:off x="4586919" y="2574104"/>
            <a:ext cx="3592999" cy="4532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Condições atmosfericas e climatericas </a:t>
            </a:r>
            <a:endParaRPr dirty="0"/>
          </a:p>
        </p:txBody>
      </p:sp>
      <p:sp>
        <p:nvSpPr>
          <p:cNvPr id="580" name="Google Shape;580;p49"/>
          <p:cNvSpPr txBox="1">
            <a:spLocks noGrp="1"/>
          </p:cNvSpPr>
          <p:nvPr>
            <p:ph type="title"/>
          </p:nvPr>
        </p:nvSpPr>
        <p:spPr>
          <a:xfrm>
            <a:off x="720000" y="59881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Principais características de Titã</a:t>
            </a:r>
            <a:endParaRPr b="1" dirty="0"/>
          </a:p>
        </p:txBody>
      </p:sp>
      <p:sp>
        <p:nvSpPr>
          <p:cNvPr id="581" name="Google Shape;581;p49"/>
          <p:cNvSpPr txBox="1">
            <a:spLocks noGrp="1"/>
          </p:cNvSpPr>
          <p:nvPr>
            <p:ph type="subTitle" idx="3"/>
          </p:nvPr>
        </p:nvSpPr>
        <p:spPr>
          <a:xfrm>
            <a:off x="4736293" y="3338172"/>
            <a:ext cx="3269607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atmosfera desta lua é tão densa que um fato de pressão não seria necessário.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 entanto é necessario ter atenção às temperaturas extremamente baixas.</a:t>
            </a:r>
            <a:endParaRPr dirty="0"/>
          </a:p>
        </p:txBody>
      </p:sp>
      <p:sp>
        <p:nvSpPr>
          <p:cNvPr id="582" name="Google Shape;582;p49"/>
          <p:cNvSpPr txBox="1">
            <a:spLocks noGrp="1"/>
          </p:cNvSpPr>
          <p:nvPr>
            <p:ph type="subTitle" idx="4"/>
          </p:nvPr>
        </p:nvSpPr>
        <p:spPr>
          <a:xfrm>
            <a:off x="1612342" y="3338828"/>
            <a:ext cx="2553600" cy="70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Estudos indicam que Titã é dos planetas mais habitaveis do Sistema Solar.</a:t>
            </a:r>
            <a:endParaRPr dirty="0"/>
          </a:p>
        </p:txBody>
      </p:sp>
      <p:sp>
        <p:nvSpPr>
          <p:cNvPr id="583" name="Google Shape;583;p49"/>
          <p:cNvSpPr/>
          <p:nvPr/>
        </p:nvSpPr>
        <p:spPr>
          <a:xfrm>
            <a:off x="2396548" y="1607641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9"/>
          <p:cNvSpPr/>
          <p:nvPr/>
        </p:nvSpPr>
        <p:spPr>
          <a:xfrm>
            <a:off x="5902159" y="1601709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172;p77">
            <a:extLst>
              <a:ext uri="{FF2B5EF4-FFF2-40B4-BE49-F238E27FC236}">
                <a16:creationId xmlns:a16="http://schemas.microsoft.com/office/drawing/2014/main" id="{4000ACCC-0FA0-172F-4535-4E4EA6B6ADE1}"/>
              </a:ext>
            </a:extLst>
          </p:cNvPr>
          <p:cNvGrpSpPr/>
          <p:nvPr/>
        </p:nvGrpSpPr>
        <p:grpSpPr>
          <a:xfrm>
            <a:off x="2673201" y="1884295"/>
            <a:ext cx="411194" cy="411194"/>
            <a:chOff x="4712875" y="2630350"/>
            <a:chExt cx="524750" cy="524750"/>
          </a:xfrm>
          <a:solidFill>
            <a:schemeClr val="tx1"/>
          </a:solidFill>
        </p:grpSpPr>
        <p:sp>
          <p:nvSpPr>
            <p:cNvPr id="3" name="Google Shape;2173;p77">
              <a:extLst>
                <a:ext uri="{FF2B5EF4-FFF2-40B4-BE49-F238E27FC236}">
                  <a16:creationId xmlns:a16="http://schemas.microsoft.com/office/drawing/2014/main" id="{4ACD1EDD-2CE4-A395-1ACA-F574AB7FC95F}"/>
                </a:ext>
              </a:extLst>
            </p:cNvPr>
            <p:cNvSpPr/>
            <p:nvPr/>
          </p:nvSpPr>
          <p:spPr>
            <a:xfrm>
              <a:off x="4712875" y="2908450"/>
              <a:ext cx="105725" cy="176175"/>
            </a:xfrm>
            <a:custGeom>
              <a:avLst/>
              <a:gdLst/>
              <a:ahLst/>
              <a:cxnLst/>
              <a:rect l="l" t="t" r="r" b="b"/>
              <a:pathLst>
                <a:path w="4229" h="7047" extrusionOk="0">
                  <a:moveTo>
                    <a:pt x="0" y="0"/>
                  </a:moveTo>
                  <a:lnTo>
                    <a:pt x="101" y="1007"/>
                  </a:lnTo>
                  <a:lnTo>
                    <a:pt x="302" y="2013"/>
                  </a:lnTo>
                  <a:lnTo>
                    <a:pt x="604" y="2970"/>
                  </a:lnTo>
                  <a:lnTo>
                    <a:pt x="1007" y="3876"/>
                  </a:lnTo>
                  <a:lnTo>
                    <a:pt x="1460" y="4731"/>
                  </a:lnTo>
                  <a:lnTo>
                    <a:pt x="2014" y="5587"/>
                  </a:lnTo>
                  <a:lnTo>
                    <a:pt x="2668" y="6342"/>
                  </a:lnTo>
                  <a:lnTo>
                    <a:pt x="3322" y="7047"/>
                  </a:lnTo>
                  <a:lnTo>
                    <a:pt x="4178" y="5185"/>
                  </a:lnTo>
                  <a:lnTo>
                    <a:pt x="4228" y="4882"/>
                  </a:lnTo>
                  <a:lnTo>
                    <a:pt x="4228" y="4631"/>
                  </a:lnTo>
                  <a:lnTo>
                    <a:pt x="4178" y="4379"/>
                  </a:lnTo>
                  <a:lnTo>
                    <a:pt x="4077" y="4127"/>
                  </a:lnTo>
                  <a:lnTo>
                    <a:pt x="2869" y="2164"/>
                  </a:lnTo>
                  <a:lnTo>
                    <a:pt x="30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74;p77">
              <a:extLst>
                <a:ext uri="{FF2B5EF4-FFF2-40B4-BE49-F238E27FC236}">
                  <a16:creationId xmlns:a16="http://schemas.microsoft.com/office/drawing/2014/main" id="{72C09BE4-B436-3A9B-98F8-B7965FF51956}"/>
                </a:ext>
              </a:extLst>
            </p:cNvPr>
            <p:cNvSpPr/>
            <p:nvPr/>
          </p:nvSpPr>
          <p:spPr>
            <a:xfrm>
              <a:off x="4712875" y="2908450"/>
              <a:ext cx="105725" cy="176175"/>
            </a:xfrm>
            <a:custGeom>
              <a:avLst/>
              <a:gdLst/>
              <a:ahLst/>
              <a:cxnLst/>
              <a:rect l="l" t="t" r="r" b="b"/>
              <a:pathLst>
                <a:path w="4229" h="7047" fill="none" extrusionOk="0">
                  <a:moveTo>
                    <a:pt x="4077" y="4127"/>
                  </a:moveTo>
                  <a:lnTo>
                    <a:pt x="2869" y="2164"/>
                  </a:lnTo>
                  <a:lnTo>
                    <a:pt x="302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01" y="1007"/>
                  </a:lnTo>
                  <a:lnTo>
                    <a:pt x="302" y="2013"/>
                  </a:lnTo>
                  <a:lnTo>
                    <a:pt x="604" y="2970"/>
                  </a:lnTo>
                  <a:lnTo>
                    <a:pt x="1007" y="3876"/>
                  </a:lnTo>
                  <a:lnTo>
                    <a:pt x="1460" y="4731"/>
                  </a:lnTo>
                  <a:lnTo>
                    <a:pt x="2014" y="5587"/>
                  </a:lnTo>
                  <a:lnTo>
                    <a:pt x="2668" y="6342"/>
                  </a:lnTo>
                  <a:lnTo>
                    <a:pt x="3322" y="7047"/>
                  </a:lnTo>
                  <a:lnTo>
                    <a:pt x="4178" y="5185"/>
                  </a:lnTo>
                  <a:lnTo>
                    <a:pt x="4178" y="5185"/>
                  </a:lnTo>
                  <a:lnTo>
                    <a:pt x="4228" y="4882"/>
                  </a:lnTo>
                  <a:lnTo>
                    <a:pt x="4228" y="4631"/>
                  </a:lnTo>
                  <a:lnTo>
                    <a:pt x="4178" y="4379"/>
                  </a:lnTo>
                  <a:lnTo>
                    <a:pt x="4077" y="4127"/>
                  </a:lnTo>
                  <a:lnTo>
                    <a:pt x="4077" y="4127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75;p77">
              <a:extLst>
                <a:ext uri="{FF2B5EF4-FFF2-40B4-BE49-F238E27FC236}">
                  <a16:creationId xmlns:a16="http://schemas.microsoft.com/office/drawing/2014/main" id="{ACE704B9-1D40-A2FC-5879-BC8D7AB0D96D}"/>
                </a:ext>
              </a:extLst>
            </p:cNvPr>
            <p:cNvSpPr/>
            <p:nvPr/>
          </p:nvSpPr>
          <p:spPr>
            <a:xfrm>
              <a:off x="4814800" y="3011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76;p77">
              <a:extLst>
                <a:ext uri="{FF2B5EF4-FFF2-40B4-BE49-F238E27FC236}">
                  <a16:creationId xmlns:a16="http://schemas.microsoft.com/office/drawing/2014/main" id="{471A917D-B3B9-5B10-EDC5-59F0E6218369}"/>
                </a:ext>
              </a:extLst>
            </p:cNvPr>
            <p:cNvSpPr/>
            <p:nvPr/>
          </p:nvSpPr>
          <p:spPr>
            <a:xfrm>
              <a:off x="4953223" y="2647950"/>
              <a:ext cx="259225" cy="407750"/>
            </a:xfrm>
            <a:custGeom>
              <a:avLst/>
              <a:gdLst/>
              <a:ahLst/>
              <a:cxnLst/>
              <a:rect l="l" t="t" r="r" b="b"/>
              <a:pathLst>
                <a:path w="10369" h="16310" extrusionOk="0">
                  <a:moveTo>
                    <a:pt x="4681" y="1"/>
                  </a:moveTo>
                  <a:lnTo>
                    <a:pt x="4178" y="957"/>
                  </a:lnTo>
                  <a:lnTo>
                    <a:pt x="4077" y="1159"/>
                  </a:lnTo>
                  <a:lnTo>
                    <a:pt x="4027" y="1360"/>
                  </a:lnTo>
                  <a:lnTo>
                    <a:pt x="3977" y="1612"/>
                  </a:lnTo>
                  <a:lnTo>
                    <a:pt x="4027" y="1813"/>
                  </a:lnTo>
                  <a:lnTo>
                    <a:pt x="4027" y="2065"/>
                  </a:lnTo>
                  <a:lnTo>
                    <a:pt x="4128" y="2266"/>
                  </a:lnTo>
                  <a:lnTo>
                    <a:pt x="4228" y="2467"/>
                  </a:lnTo>
                  <a:lnTo>
                    <a:pt x="4379" y="2669"/>
                  </a:lnTo>
                  <a:lnTo>
                    <a:pt x="5839" y="4481"/>
                  </a:lnTo>
                  <a:lnTo>
                    <a:pt x="3473" y="6645"/>
                  </a:lnTo>
                  <a:lnTo>
                    <a:pt x="1409" y="6846"/>
                  </a:lnTo>
                  <a:lnTo>
                    <a:pt x="1409" y="10420"/>
                  </a:lnTo>
                  <a:lnTo>
                    <a:pt x="0" y="10420"/>
                  </a:lnTo>
                  <a:lnTo>
                    <a:pt x="2416" y="13339"/>
                  </a:lnTo>
                  <a:lnTo>
                    <a:pt x="2819" y="15655"/>
                  </a:lnTo>
                  <a:lnTo>
                    <a:pt x="2919" y="15907"/>
                  </a:lnTo>
                  <a:lnTo>
                    <a:pt x="3070" y="16108"/>
                  </a:lnTo>
                  <a:lnTo>
                    <a:pt x="3322" y="16259"/>
                  </a:lnTo>
                  <a:lnTo>
                    <a:pt x="3624" y="16309"/>
                  </a:lnTo>
                  <a:lnTo>
                    <a:pt x="3977" y="16259"/>
                  </a:lnTo>
                  <a:lnTo>
                    <a:pt x="4329" y="16108"/>
                  </a:lnTo>
                  <a:lnTo>
                    <a:pt x="4581" y="15856"/>
                  </a:lnTo>
                  <a:lnTo>
                    <a:pt x="4782" y="15504"/>
                  </a:lnTo>
                  <a:lnTo>
                    <a:pt x="5990" y="12333"/>
                  </a:lnTo>
                  <a:lnTo>
                    <a:pt x="5789" y="7702"/>
                  </a:lnTo>
                  <a:lnTo>
                    <a:pt x="8003" y="7350"/>
                  </a:lnTo>
                  <a:lnTo>
                    <a:pt x="10369" y="5336"/>
                  </a:lnTo>
                  <a:lnTo>
                    <a:pt x="9916" y="4430"/>
                  </a:lnTo>
                  <a:lnTo>
                    <a:pt x="9362" y="3625"/>
                  </a:lnTo>
                  <a:lnTo>
                    <a:pt x="8758" y="2820"/>
                  </a:lnTo>
                  <a:lnTo>
                    <a:pt x="8054" y="2115"/>
                  </a:lnTo>
                  <a:lnTo>
                    <a:pt x="7299" y="1461"/>
                  </a:lnTo>
                  <a:lnTo>
                    <a:pt x="6493" y="907"/>
                  </a:lnTo>
                  <a:lnTo>
                    <a:pt x="5587" y="403"/>
                  </a:lnTo>
                  <a:lnTo>
                    <a:pt x="46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77;p77">
              <a:extLst>
                <a:ext uri="{FF2B5EF4-FFF2-40B4-BE49-F238E27FC236}">
                  <a16:creationId xmlns:a16="http://schemas.microsoft.com/office/drawing/2014/main" id="{78664A47-4BA6-E321-A651-CAB7AE77B704}"/>
                </a:ext>
              </a:extLst>
            </p:cNvPr>
            <p:cNvSpPr/>
            <p:nvPr/>
          </p:nvSpPr>
          <p:spPr>
            <a:xfrm>
              <a:off x="4953225" y="2647950"/>
              <a:ext cx="259225" cy="407750"/>
            </a:xfrm>
            <a:custGeom>
              <a:avLst/>
              <a:gdLst/>
              <a:ahLst/>
              <a:cxnLst/>
              <a:rect l="l" t="t" r="r" b="b"/>
              <a:pathLst>
                <a:path w="10369" h="16310" fill="none" extrusionOk="0">
                  <a:moveTo>
                    <a:pt x="10369" y="5336"/>
                  </a:moveTo>
                  <a:lnTo>
                    <a:pt x="10369" y="5336"/>
                  </a:lnTo>
                  <a:lnTo>
                    <a:pt x="9916" y="4430"/>
                  </a:lnTo>
                  <a:lnTo>
                    <a:pt x="9362" y="3625"/>
                  </a:lnTo>
                  <a:lnTo>
                    <a:pt x="8758" y="2820"/>
                  </a:lnTo>
                  <a:lnTo>
                    <a:pt x="8054" y="2115"/>
                  </a:lnTo>
                  <a:lnTo>
                    <a:pt x="7299" y="1461"/>
                  </a:lnTo>
                  <a:lnTo>
                    <a:pt x="6493" y="907"/>
                  </a:lnTo>
                  <a:lnTo>
                    <a:pt x="5587" y="403"/>
                  </a:lnTo>
                  <a:lnTo>
                    <a:pt x="4681" y="1"/>
                  </a:lnTo>
                  <a:lnTo>
                    <a:pt x="4178" y="957"/>
                  </a:lnTo>
                  <a:lnTo>
                    <a:pt x="4178" y="957"/>
                  </a:lnTo>
                  <a:lnTo>
                    <a:pt x="4077" y="1159"/>
                  </a:lnTo>
                  <a:lnTo>
                    <a:pt x="4027" y="1360"/>
                  </a:lnTo>
                  <a:lnTo>
                    <a:pt x="3977" y="1612"/>
                  </a:lnTo>
                  <a:lnTo>
                    <a:pt x="4027" y="1813"/>
                  </a:lnTo>
                  <a:lnTo>
                    <a:pt x="4027" y="2065"/>
                  </a:lnTo>
                  <a:lnTo>
                    <a:pt x="4128" y="2266"/>
                  </a:lnTo>
                  <a:lnTo>
                    <a:pt x="4228" y="2467"/>
                  </a:lnTo>
                  <a:lnTo>
                    <a:pt x="4379" y="2669"/>
                  </a:lnTo>
                  <a:lnTo>
                    <a:pt x="4379" y="2669"/>
                  </a:lnTo>
                  <a:lnTo>
                    <a:pt x="5839" y="4481"/>
                  </a:lnTo>
                  <a:lnTo>
                    <a:pt x="3473" y="6645"/>
                  </a:lnTo>
                  <a:lnTo>
                    <a:pt x="1409" y="6846"/>
                  </a:lnTo>
                  <a:lnTo>
                    <a:pt x="1409" y="10420"/>
                  </a:lnTo>
                  <a:lnTo>
                    <a:pt x="0" y="10420"/>
                  </a:lnTo>
                  <a:lnTo>
                    <a:pt x="0" y="10420"/>
                  </a:lnTo>
                  <a:lnTo>
                    <a:pt x="2416" y="13339"/>
                  </a:lnTo>
                  <a:lnTo>
                    <a:pt x="2819" y="15655"/>
                  </a:lnTo>
                  <a:lnTo>
                    <a:pt x="2819" y="15655"/>
                  </a:lnTo>
                  <a:lnTo>
                    <a:pt x="2919" y="15907"/>
                  </a:lnTo>
                  <a:lnTo>
                    <a:pt x="3070" y="16108"/>
                  </a:lnTo>
                  <a:lnTo>
                    <a:pt x="3322" y="16259"/>
                  </a:lnTo>
                  <a:lnTo>
                    <a:pt x="3624" y="16309"/>
                  </a:lnTo>
                  <a:lnTo>
                    <a:pt x="3624" y="16309"/>
                  </a:lnTo>
                  <a:lnTo>
                    <a:pt x="3977" y="16259"/>
                  </a:lnTo>
                  <a:lnTo>
                    <a:pt x="4329" y="16108"/>
                  </a:lnTo>
                  <a:lnTo>
                    <a:pt x="4581" y="15856"/>
                  </a:lnTo>
                  <a:lnTo>
                    <a:pt x="4782" y="15504"/>
                  </a:lnTo>
                  <a:lnTo>
                    <a:pt x="5990" y="12333"/>
                  </a:lnTo>
                  <a:lnTo>
                    <a:pt x="5789" y="7702"/>
                  </a:lnTo>
                  <a:lnTo>
                    <a:pt x="8003" y="7350"/>
                  </a:lnTo>
                  <a:lnTo>
                    <a:pt x="10369" y="533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78;p77">
              <a:extLst>
                <a:ext uri="{FF2B5EF4-FFF2-40B4-BE49-F238E27FC236}">
                  <a16:creationId xmlns:a16="http://schemas.microsoft.com/office/drawing/2014/main" id="{AA97FC56-DE57-199A-42F0-CA77070ACB85}"/>
                </a:ext>
              </a:extLst>
            </p:cNvPr>
            <p:cNvSpPr/>
            <p:nvPr/>
          </p:nvSpPr>
          <p:spPr>
            <a:xfrm>
              <a:off x="5212450" y="27813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79;p77">
              <a:extLst>
                <a:ext uri="{FF2B5EF4-FFF2-40B4-BE49-F238E27FC236}">
                  <a16:creationId xmlns:a16="http://schemas.microsoft.com/office/drawing/2014/main" id="{743F096A-C4C6-7908-27A2-2FF45DAA7EE7}"/>
                </a:ext>
              </a:extLst>
            </p:cNvPr>
            <p:cNvSpPr/>
            <p:nvPr/>
          </p:nvSpPr>
          <p:spPr>
            <a:xfrm>
              <a:off x="4816050" y="2811550"/>
              <a:ext cx="421575" cy="343550"/>
            </a:xfrm>
            <a:custGeom>
              <a:avLst/>
              <a:gdLst/>
              <a:ahLst/>
              <a:cxnLst/>
              <a:rect l="l" t="t" r="r" b="b"/>
              <a:pathLst>
                <a:path w="16863" h="13742" extrusionOk="0">
                  <a:moveTo>
                    <a:pt x="16359" y="0"/>
                  </a:moveTo>
                  <a:lnTo>
                    <a:pt x="13994" y="1963"/>
                  </a:lnTo>
                  <a:lnTo>
                    <a:pt x="12584" y="2165"/>
                  </a:lnTo>
                  <a:lnTo>
                    <a:pt x="12735" y="5990"/>
                  </a:lnTo>
                  <a:lnTo>
                    <a:pt x="11427" y="9413"/>
                  </a:lnTo>
                  <a:lnTo>
                    <a:pt x="11225" y="9765"/>
                  </a:lnTo>
                  <a:lnTo>
                    <a:pt x="11024" y="10067"/>
                  </a:lnTo>
                  <a:lnTo>
                    <a:pt x="10772" y="10319"/>
                  </a:lnTo>
                  <a:lnTo>
                    <a:pt x="10470" y="10571"/>
                  </a:lnTo>
                  <a:lnTo>
                    <a:pt x="10168" y="10772"/>
                  </a:lnTo>
                  <a:lnTo>
                    <a:pt x="9816" y="10873"/>
                  </a:lnTo>
                  <a:lnTo>
                    <a:pt x="9464" y="10973"/>
                  </a:lnTo>
                  <a:lnTo>
                    <a:pt x="9111" y="11024"/>
                  </a:lnTo>
                  <a:lnTo>
                    <a:pt x="8708" y="10973"/>
                  </a:lnTo>
                  <a:lnTo>
                    <a:pt x="8356" y="10873"/>
                  </a:lnTo>
                  <a:lnTo>
                    <a:pt x="8054" y="10722"/>
                  </a:lnTo>
                  <a:lnTo>
                    <a:pt x="7752" y="10520"/>
                  </a:lnTo>
                  <a:lnTo>
                    <a:pt x="7500" y="10269"/>
                  </a:lnTo>
                  <a:lnTo>
                    <a:pt x="7299" y="9967"/>
                  </a:lnTo>
                  <a:lnTo>
                    <a:pt x="7148" y="9665"/>
                  </a:lnTo>
                  <a:lnTo>
                    <a:pt x="7098" y="9312"/>
                  </a:lnTo>
                  <a:lnTo>
                    <a:pt x="6745" y="7349"/>
                  </a:lnTo>
                  <a:lnTo>
                    <a:pt x="5437" y="5789"/>
                  </a:lnTo>
                  <a:lnTo>
                    <a:pt x="3876" y="3876"/>
                  </a:lnTo>
                  <a:lnTo>
                    <a:pt x="152" y="3876"/>
                  </a:lnTo>
                  <a:lnTo>
                    <a:pt x="1" y="5738"/>
                  </a:lnTo>
                  <a:lnTo>
                    <a:pt x="1007" y="7349"/>
                  </a:lnTo>
                  <a:lnTo>
                    <a:pt x="1158" y="7601"/>
                  </a:lnTo>
                  <a:lnTo>
                    <a:pt x="1259" y="7852"/>
                  </a:lnTo>
                  <a:lnTo>
                    <a:pt x="1309" y="8154"/>
                  </a:lnTo>
                  <a:lnTo>
                    <a:pt x="1360" y="8406"/>
                  </a:lnTo>
                  <a:lnTo>
                    <a:pt x="1360" y="8708"/>
                  </a:lnTo>
                  <a:lnTo>
                    <a:pt x="1309" y="9010"/>
                  </a:lnTo>
                  <a:lnTo>
                    <a:pt x="1259" y="9262"/>
                  </a:lnTo>
                  <a:lnTo>
                    <a:pt x="1158" y="9514"/>
                  </a:lnTo>
                  <a:lnTo>
                    <a:pt x="202" y="11728"/>
                  </a:lnTo>
                  <a:lnTo>
                    <a:pt x="856" y="12181"/>
                  </a:lnTo>
                  <a:lnTo>
                    <a:pt x="1561" y="12584"/>
                  </a:lnTo>
                  <a:lnTo>
                    <a:pt x="2316" y="12936"/>
                  </a:lnTo>
                  <a:lnTo>
                    <a:pt x="3071" y="13188"/>
                  </a:lnTo>
                  <a:lnTo>
                    <a:pt x="3826" y="13440"/>
                  </a:lnTo>
                  <a:lnTo>
                    <a:pt x="4682" y="13591"/>
                  </a:lnTo>
                  <a:lnTo>
                    <a:pt x="5487" y="13691"/>
                  </a:lnTo>
                  <a:lnTo>
                    <a:pt x="6343" y="13742"/>
                  </a:lnTo>
                  <a:lnTo>
                    <a:pt x="7450" y="13691"/>
                  </a:lnTo>
                  <a:lnTo>
                    <a:pt x="8457" y="13540"/>
                  </a:lnTo>
                  <a:lnTo>
                    <a:pt x="9464" y="13289"/>
                  </a:lnTo>
                  <a:lnTo>
                    <a:pt x="10420" y="12886"/>
                  </a:lnTo>
                  <a:lnTo>
                    <a:pt x="11376" y="12483"/>
                  </a:lnTo>
                  <a:lnTo>
                    <a:pt x="12232" y="11930"/>
                  </a:lnTo>
                  <a:lnTo>
                    <a:pt x="13037" y="11326"/>
                  </a:lnTo>
                  <a:lnTo>
                    <a:pt x="13792" y="10671"/>
                  </a:lnTo>
                  <a:lnTo>
                    <a:pt x="14447" y="9916"/>
                  </a:lnTo>
                  <a:lnTo>
                    <a:pt x="15051" y="9111"/>
                  </a:lnTo>
                  <a:lnTo>
                    <a:pt x="15604" y="8255"/>
                  </a:lnTo>
                  <a:lnTo>
                    <a:pt x="16007" y="7299"/>
                  </a:lnTo>
                  <a:lnTo>
                    <a:pt x="16359" y="6342"/>
                  </a:lnTo>
                  <a:lnTo>
                    <a:pt x="16661" y="5336"/>
                  </a:lnTo>
                  <a:lnTo>
                    <a:pt x="16812" y="4329"/>
                  </a:lnTo>
                  <a:lnTo>
                    <a:pt x="16863" y="3222"/>
                  </a:lnTo>
                  <a:lnTo>
                    <a:pt x="16812" y="2416"/>
                  </a:lnTo>
                  <a:lnTo>
                    <a:pt x="16712" y="1561"/>
                  </a:lnTo>
                  <a:lnTo>
                    <a:pt x="16561" y="755"/>
                  </a:lnTo>
                  <a:lnTo>
                    <a:pt x="163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80;p77">
              <a:extLst>
                <a:ext uri="{FF2B5EF4-FFF2-40B4-BE49-F238E27FC236}">
                  <a16:creationId xmlns:a16="http://schemas.microsoft.com/office/drawing/2014/main" id="{53B581E2-A6E9-2EAE-D079-60EE122AAF11}"/>
                </a:ext>
              </a:extLst>
            </p:cNvPr>
            <p:cNvSpPr/>
            <p:nvPr/>
          </p:nvSpPr>
          <p:spPr>
            <a:xfrm>
              <a:off x="4816050" y="2811550"/>
              <a:ext cx="421575" cy="343550"/>
            </a:xfrm>
            <a:custGeom>
              <a:avLst/>
              <a:gdLst/>
              <a:ahLst/>
              <a:cxnLst/>
              <a:rect l="l" t="t" r="r" b="b"/>
              <a:pathLst>
                <a:path w="16863" h="13742" fill="none" extrusionOk="0">
                  <a:moveTo>
                    <a:pt x="16359" y="0"/>
                  </a:moveTo>
                  <a:lnTo>
                    <a:pt x="13994" y="1963"/>
                  </a:lnTo>
                  <a:lnTo>
                    <a:pt x="12584" y="2165"/>
                  </a:lnTo>
                  <a:lnTo>
                    <a:pt x="12735" y="5990"/>
                  </a:lnTo>
                  <a:lnTo>
                    <a:pt x="11427" y="9413"/>
                  </a:lnTo>
                  <a:lnTo>
                    <a:pt x="11427" y="9413"/>
                  </a:lnTo>
                  <a:lnTo>
                    <a:pt x="11225" y="9765"/>
                  </a:lnTo>
                  <a:lnTo>
                    <a:pt x="11024" y="10067"/>
                  </a:lnTo>
                  <a:lnTo>
                    <a:pt x="10772" y="10319"/>
                  </a:lnTo>
                  <a:lnTo>
                    <a:pt x="10470" y="10571"/>
                  </a:lnTo>
                  <a:lnTo>
                    <a:pt x="10168" y="10772"/>
                  </a:lnTo>
                  <a:lnTo>
                    <a:pt x="9816" y="10873"/>
                  </a:lnTo>
                  <a:lnTo>
                    <a:pt x="9464" y="10973"/>
                  </a:lnTo>
                  <a:lnTo>
                    <a:pt x="9111" y="11024"/>
                  </a:lnTo>
                  <a:lnTo>
                    <a:pt x="9111" y="11024"/>
                  </a:lnTo>
                  <a:lnTo>
                    <a:pt x="8708" y="10973"/>
                  </a:lnTo>
                  <a:lnTo>
                    <a:pt x="8356" y="10873"/>
                  </a:lnTo>
                  <a:lnTo>
                    <a:pt x="8054" y="10722"/>
                  </a:lnTo>
                  <a:lnTo>
                    <a:pt x="7752" y="10520"/>
                  </a:lnTo>
                  <a:lnTo>
                    <a:pt x="7500" y="10269"/>
                  </a:lnTo>
                  <a:lnTo>
                    <a:pt x="7299" y="9967"/>
                  </a:lnTo>
                  <a:lnTo>
                    <a:pt x="7148" y="9665"/>
                  </a:lnTo>
                  <a:lnTo>
                    <a:pt x="7098" y="9312"/>
                  </a:lnTo>
                  <a:lnTo>
                    <a:pt x="6745" y="7349"/>
                  </a:lnTo>
                  <a:lnTo>
                    <a:pt x="6745" y="7349"/>
                  </a:lnTo>
                  <a:lnTo>
                    <a:pt x="5437" y="5789"/>
                  </a:lnTo>
                  <a:lnTo>
                    <a:pt x="3876" y="3876"/>
                  </a:lnTo>
                  <a:lnTo>
                    <a:pt x="152" y="3876"/>
                  </a:lnTo>
                  <a:lnTo>
                    <a:pt x="1" y="5738"/>
                  </a:lnTo>
                  <a:lnTo>
                    <a:pt x="1007" y="7349"/>
                  </a:lnTo>
                  <a:lnTo>
                    <a:pt x="1007" y="7349"/>
                  </a:lnTo>
                  <a:lnTo>
                    <a:pt x="1158" y="7601"/>
                  </a:lnTo>
                  <a:lnTo>
                    <a:pt x="1259" y="7852"/>
                  </a:lnTo>
                  <a:lnTo>
                    <a:pt x="1309" y="8154"/>
                  </a:lnTo>
                  <a:lnTo>
                    <a:pt x="1360" y="8406"/>
                  </a:lnTo>
                  <a:lnTo>
                    <a:pt x="1360" y="8708"/>
                  </a:lnTo>
                  <a:lnTo>
                    <a:pt x="1309" y="9010"/>
                  </a:lnTo>
                  <a:lnTo>
                    <a:pt x="1259" y="9262"/>
                  </a:lnTo>
                  <a:lnTo>
                    <a:pt x="1158" y="9514"/>
                  </a:lnTo>
                  <a:lnTo>
                    <a:pt x="202" y="11728"/>
                  </a:lnTo>
                  <a:lnTo>
                    <a:pt x="202" y="11728"/>
                  </a:lnTo>
                  <a:lnTo>
                    <a:pt x="856" y="12181"/>
                  </a:lnTo>
                  <a:lnTo>
                    <a:pt x="1561" y="12584"/>
                  </a:lnTo>
                  <a:lnTo>
                    <a:pt x="2316" y="12936"/>
                  </a:lnTo>
                  <a:lnTo>
                    <a:pt x="3071" y="13188"/>
                  </a:lnTo>
                  <a:lnTo>
                    <a:pt x="3826" y="13440"/>
                  </a:lnTo>
                  <a:lnTo>
                    <a:pt x="4682" y="13591"/>
                  </a:lnTo>
                  <a:lnTo>
                    <a:pt x="5487" y="13691"/>
                  </a:lnTo>
                  <a:lnTo>
                    <a:pt x="6343" y="13742"/>
                  </a:lnTo>
                  <a:lnTo>
                    <a:pt x="6343" y="13742"/>
                  </a:lnTo>
                  <a:lnTo>
                    <a:pt x="7450" y="13691"/>
                  </a:lnTo>
                  <a:lnTo>
                    <a:pt x="8457" y="13540"/>
                  </a:lnTo>
                  <a:lnTo>
                    <a:pt x="9464" y="13289"/>
                  </a:lnTo>
                  <a:lnTo>
                    <a:pt x="10420" y="12886"/>
                  </a:lnTo>
                  <a:lnTo>
                    <a:pt x="11376" y="12483"/>
                  </a:lnTo>
                  <a:lnTo>
                    <a:pt x="12232" y="11930"/>
                  </a:lnTo>
                  <a:lnTo>
                    <a:pt x="13037" y="11326"/>
                  </a:lnTo>
                  <a:lnTo>
                    <a:pt x="13792" y="10671"/>
                  </a:lnTo>
                  <a:lnTo>
                    <a:pt x="14447" y="9916"/>
                  </a:lnTo>
                  <a:lnTo>
                    <a:pt x="15051" y="9111"/>
                  </a:lnTo>
                  <a:lnTo>
                    <a:pt x="15604" y="8255"/>
                  </a:lnTo>
                  <a:lnTo>
                    <a:pt x="16007" y="7299"/>
                  </a:lnTo>
                  <a:lnTo>
                    <a:pt x="16359" y="6342"/>
                  </a:lnTo>
                  <a:lnTo>
                    <a:pt x="16661" y="5336"/>
                  </a:lnTo>
                  <a:lnTo>
                    <a:pt x="16812" y="4329"/>
                  </a:lnTo>
                  <a:lnTo>
                    <a:pt x="16863" y="3222"/>
                  </a:lnTo>
                  <a:lnTo>
                    <a:pt x="16863" y="3222"/>
                  </a:lnTo>
                  <a:lnTo>
                    <a:pt x="16812" y="2416"/>
                  </a:lnTo>
                  <a:lnTo>
                    <a:pt x="16712" y="1561"/>
                  </a:lnTo>
                  <a:lnTo>
                    <a:pt x="16561" y="755"/>
                  </a:lnTo>
                  <a:lnTo>
                    <a:pt x="16359" y="0"/>
                  </a:lnTo>
                  <a:lnTo>
                    <a:pt x="16359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81;p77">
              <a:extLst>
                <a:ext uri="{FF2B5EF4-FFF2-40B4-BE49-F238E27FC236}">
                  <a16:creationId xmlns:a16="http://schemas.microsoft.com/office/drawing/2014/main" id="{0A6C0EAF-D53B-40A7-FF78-251664647F97}"/>
                </a:ext>
              </a:extLst>
            </p:cNvPr>
            <p:cNvSpPr/>
            <p:nvPr/>
          </p:nvSpPr>
          <p:spPr>
            <a:xfrm>
              <a:off x="5225025" y="281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82;p77">
              <a:extLst>
                <a:ext uri="{FF2B5EF4-FFF2-40B4-BE49-F238E27FC236}">
                  <a16:creationId xmlns:a16="http://schemas.microsoft.com/office/drawing/2014/main" id="{6A471461-507B-AC4B-8894-BC71ECBDD7EE}"/>
                </a:ext>
              </a:extLst>
            </p:cNvPr>
            <p:cNvSpPr/>
            <p:nvPr/>
          </p:nvSpPr>
          <p:spPr>
            <a:xfrm>
              <a:off x="4887775" y="280650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extrusionOk="0">
                  <a:moveTo>
                    <a:pt x="2819" y="1"/>
                  </a:moveTo>
                  <a:lnTo>
                    <a:pt x="2316" y="152"/>
                  </a:lnTo>
                  <a:lnTo>
                    <a:pt x="1813" y="353"/>
                  </a:lnTo>
                  <a:lnTo>
                    <a:pt x="1360" y="605"/>
                  </a:lnTo>
                  <a:lnTo>
                    <a:pt x="957" y="957"/>
                  </a:lnTo>
                  <a:lnTo>
                    <a:pt x="655" y="1360"/>
                  </a:lnTo>
                  <a:lnTo>
                    <a:pt x="353" y="1813"/>
                  </a:lnTo>
                  <a:lnTo>
                    <a:pt x="152" y="2316"/>
                  </a:lnTo>
                  <a:lnTo>
                    <a:pt x="1" y="2820"/>
                  </a:lnTo>
                  <a:lnTo>
                    <a:pt x="2819" y="2820"/>
                  </a:lnTo>
                  <a:lnTo>
                    <a:pt x="281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83;p77">
              <a:extLst>
                <a:ext uri="{FF2B5EF4-FFF2-40B4-BE49-F238E27FC236}">
                  <a16:creationId xmlns:a16="http://schemas.microsoft.com/office/drawing/2014/main" id="{BAF044F9-F903-8449-C9FA-132889F242B9}"/>
                </a:ext>
              </a:extLst>
            </p:cNvPr>
            <p:cNvSpPr/>
            <p:nvPr/>
          </p:nvSpPr>
          <p:spPr>
            <a:xfrm>
              <a:off x="4887775" y="2806500"/>
              <a:ext cx="70500" cy="70500"/>
            </a:xfrm>
            <a:custGeom>
              <a:avLst/>
              <a:gdLst/>
              <a:ahLst/>
              <a:cxnLst/>
              <a:rect l="l" t="t" r="r" b="b"/>
              <a:pathLst>
                <a:path w="2820" h="2820" fill="none" extrusionOk="0">
                  <a:moveTo>
                    <a:pt x="2819" y="1"/>
                  </a:moveTo>
                  <a:lnTo>
                    <a:pt x="2819" y="1"/>
                  </a:lnTo>
                  <a:lnTo>
                    <a:pt x="2316" y="152"/>
                  </a:lnTo>
                  <a:lnTo>
                    <a:pt x="1813" y="353"/>
                  </a:lnTo>
                  <a:lnTo>
                    <a:pt x="1360" y="605"/>
                  </a:lnTo>
                  <a:lnTo>
                    <a:pt x="957" y="957"/>
                  </a:lnTo>
                  <a:lnTo>
                    <a:pt x="655" y="1360"/>
                  </a:lnTo>
                  <a:lnTo>
                    <a:pt x="353" y="1813"/>
                  </a:lnTo>
                  <a:lnTo>
                    <a:pt x="152" y="2316"/>
                  </a:lnTo>
                  <a:lnTo>
                    <a:pt x="1" y="2820"/>
                  </a:lnTo>
                  <a:lnTo>
                    <a:pt x="2819" y="2820"/>
                  </a:lnTo>
                  <a:lnTo>
                    <a:pt x="2819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84;p77">
              <a:extLst>
                <a:ext uri="{FF2B5EF4-FFF2-40B4-BE49-F238E27FC236}">
                  <a16:creationId xmlns:a16="http://schemas.microsoft.com/office/drawing/2014/main" id="{73264E89-0D44-3802-3A52-AB866A1F5984}"/>
                </a:ext>
              </a:extLst>
            </p:cNvPr>
            <p:cNvSpPr/>
            <p:nvPr/>
          </p:nvSpPr>
          <p:spPr>
            <a:xfrm>
              <a:off x="4958250" y="2806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85;p77">
              <a:extLst>
                <a:ext uri="{FF2B5EF4-FFF2-40B4-BE49-F238E27FC236}">
                  <a16:creationId xmlns:a16="http://schemas.microsoft.com/office/drawing/2014/main" id="{B64AF950-2E2A-B3FD-DC94-E9EE0F1D339A}"/>
                </a:ext>
              </a:extLst>
            </p:cNvPr>
            <p:cNvSpPr/>
            <p:nvPr/>
          </p:nvSpPr>
          <p:spPr>
            <a:xfrm>
              <a:off x="4712875" y="2630350"/>
              <a:ext cx="245400" cy="246650"/>
            </a:xfrm>
            <a:custGeom>
              <a:avLst/>
              <a:gdLst/>
              <a:ahLst/>
              <a:cxnLst/>
              <a:rect l="l" t="t" r="r" b="b"/>
              <a:pathLst>
                <a:path w="9816" h="9866" extrusionOk="0">
                  <a:moveTo>
                    <a:pt x="9815" y="0"/>
                  </a:moveTo>
                  <a:lnTo>
                    <a:pt x="8859" y="101"/>
                  </a:lnTo>
                  <a:lnTo>
                    <a:pt x="7903" y="302"/>
                  </a:lnTo>
                  <a:lnTo>
                    <a:pt x="6997" y="604"/>
                  </a:lnTo>
                  <a:lnTo>
                    <a:pt x="6091" y="956"/>
                  </a:lnTo>
                  <a:lnTo>
                    <a:pt x="5285" y="1359"/>
                  </a:lnTo>
                  <a:lnTo>
                    <a:pt x="4480" y="1863"/>
                  </a:lnTo>
                  <a:lnTo>
                    <a:pt x="3725" y="2467"/>
                  </a:lnTo>
                  <a:lnTo>
                    <a:pt x="3071" y="3071"/>
                  </a:lnTo>
                  <a:lnTo>
                    <a:pt x="2416" y="3775"/>
                  </a:lnTo>
                  <a:lnTo>
                    <a:pt x="1863" y="4530"/>
                  </a:lnTo>
                  <a:lnTo>
                    <a:pt x="1359" y="5336"/>
                  </a:lnTo>
                  <a:lnTo>
                    <a:pt x="906" y="6141"/>
                  </a:lnTo>
                  <a:lnTo>
                    <a:pt x="554" y="7047"/>
                  </a:lnTo>
                  <a:lnTo>
                    <a:pt x="302" y="7953"/>
                  </a:lnTo>
                  <a:lnTo>
                    <a:pt x="101" y="8909"/>
                  </a:lnTo>
                  <a:lnTo>
                    <a:pt x="0" y="9866"/>
                  </a:lnTo>
                  <a:lnTo>
                    <a:pt x="2366" y="9866"/>
                  </a:lnTo>
                  <a:lnTo>
                    <a:pt x="2467" y="9161"/>
                  </a:lnTo>
                  <a:lnTo>
                    <a:pt x="2618" y="8456"/>
                  </a:lnTo>
                  <a:lnTo>
                    <a:pt x="2819" y="7752"/>
                  </a:lnTo>
                  <a:lnTo>
                    <a:pt x="3071" y="7097"/>
                  </a:lnTo>
                  <a:lnTo>
                    <a:pt x="3373" y="6493"/>
                  </a:lnTo>
                  <a:lnTo>
                    <a:pt x="3775" y="5839"/>
                  </a:lnTo>
                  <a:lnTo>
                    <a:pt x="4228" y="5285"/>
                  </a:lnTo>
                  <a:lnTo>
                    <a:pt x="4681" y="4732"/>
                  </a:lnTo>
                  <a:lnTo>
                    <a:pt x="5235" y="4228"/>
                  </a:lnTo>
                  <a:lnTo>
                    <a:pt x="5789" y="3826"/>
                  </a:lnTo>
                  <a:lnTo>
                    <a:pt x="6393" y="3423"/>
                  </a:lnTo>
                  <a:lnTo>
                    <a:pt x="7047" y="3071"/>
                  </a:lnTo>
                  <a:lnTo>
                    <a:pt x="7701" y="2819"/>
                  </a:lnTo>
                  <a:lnTo>
                    <a:pt x="8406" y="2618"/>
                  </a:lnTo>
                  <a:lnTo>
                    <a:pt x="9111" y="2467"/>
                  </a:lnTo>
                  <a:lnTo>
                    <a:pt x="9815" y="2366"/>
                  </a:lnTo>
                  <a:lnTo>
                    <a:pt x="98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86;p77">
              <a:extLst>
                <a:ext uri="{FF2B5EF4-FFF2-40B4-BE49-F238E27FC236}">
                  <a16:creationId xmlns:a16="http://schemas.microsoft.com/office/drawing/2014/main" id="{59619542-31AB-4EAA-DA3F-76F4526946EF}"/>
                </a:ext>
              </a:extLst>
            </p:cNvPr>
            <p:cNvSpPr/>
            <p:nvPr/>
          </p:nvSpPr>
          <p:spPr>
            <a:xfrm>
              <a:off x="4712875" y="2630350"/>
              <a:ext cx="245400" cy="246650"/>
            </a:xfrm>
            <a:custGeom>
              <a:avLst/>
              <a:gdLst/>
              <a:ahLst/>
              <a:cxnLst/>
              <a:rect l="l" t="t" r="r" b="b"/>
              <a:pathLst>
                <a:path w="9816" h="9866" fill="none" extrusionOk="0">
                  <a:moveTo>
                    <a:pt x="2366" y="9866"/>
                  </a:moveTo>
                  <a:lnTo>
                    <a:pt x="2366" y="9866"/>
                  </a:lnTo>
                  <a:lnTo>
                    <a:pt x="2467" y="9161"/>
                  </a:lnTo>
                  <a:lnTo>
                    <a:pt x="2618" y="8456"/>
                  </a:lnTo>
                  <a:lnTo>
                    <a:pt x="2819" y="7752"/>
                  </a:lnTo>
                  <a:lnTo>
                    <a:pt x="3071" y="7097"/>
                  </a:lnTo>
                  <a:lnTo>
                    <a:pt x="3373" y="6493"/>
                  </a:lnTo>
                  <a:lnTo>
                    <a:pt x="3775" y="5839"/>
                  </a:lnTo>
                  <a:lnTo>
                    <a:pt x="4228" y="5285"/>
                  </a:lnTo>
                  <a:lnTo>
                    <a:pt x="4681" y="4732"/>
                  </a:lnTo>
                  <a:lnTo>
                    <a:pt x="4681" y="4732"/>
                  </a:lnTo>
                  <a:lnTo>
                    <a:pt x="5235" y="4228"/>
                  </a:lnTo>
                  <a:lnTo>
                    <a:pt x="5789" y="3826"/>
                  </a:lnTo>
                  <a:lnTo>
                    <a:pt x="6393" y="3423"/>
                  </a:lnTo>
                  <a:lnTo>
                    <a:pt x="7047" y="3071"/>
                  </a:lnTo>
                  <a:lnTo>
                    <a:pt x="7701" y="2819"/>
                  </a:lnTo>
                  <a:lnTo>
                    <a:pt x="8406" y="2618"/>
                  </a:lnTo>
                  <a:lnTo>
                    <a:pt x="9111" y="2467"/>
                  </a:lnTo>
                  <a:lnTo>
                    <a:pt x="9815" y="2366"/>
                  </a:lnTo>
                  <a:lnTo>
                    <a:pt x="9815" y="0"/>
                  </a:lnTo>
                  <a:lnTo>
                    <a:pt x="9815" y="0"/>
                  </a:lnTo>
                  <a:lnTo>
                    <a:pt x="8859" y="101"/>
                  </a:lnTo>
                  <a:lnTo>
                    <a:pt x="7903" y="302"/>
                  </a:lnTo>
                  <a:lnTo>
                    <a:pt x="6997" y="604"/>
                  </a:lnTo>
                  <a:lnTo>
                    <a:pt x="6091" y="956"/>
                  </a:lnTo>
                  <a:lnTo>
                    <a:pt x="5285" y="1359"/>
                  </a:lnTo>
                  <a:lnTo>
                    <a:pt x="4480" y="1863"/>
                  </a:lnTo>
                  <a:lnTo>
                    <a:pt x="3725" y="2467"/>
                  </a:lnTo>
                  <a:lnTo>
                    <a:pt x="3071" y="3071"/>
                  </a:lnTo>
                  <a:lnTo>
                    <a:pt x="2416" y="3775"/>
                  </a:lnTo>
                  <a:lnTo>
                    <a:pt x="1863" y="4530"/>
                  </a:lnTo>
                  <a:lnTo>
                    <a:pt x="1359" y="5336"/>
                  </a:lnTo>
                  <a:lnTo>
                    <a:pt x="906" y="6141"/>
                  </a:lnTo>
                  <a:lnTo>
                    <a:pt x="554" y="7047"/>
                  </a:lnTo>
                  <a:lnTo>
                    <a:pt x="302" y="7953"/>
                  </a:lnTo>
                  <a:lnTo>
                    <a:pt x="101" y="8909"/>
                  </a:lnTo>
                  <a:lnTo>
                    <a:pt x="0" y="9866"/>
                  </a:lnTo>
                  <a:lnTo>
                    <a:pt x="2366" y="986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87;p77">
              <a:extLst>
                <a:ext uri="{FF2B5EF4-FFF2-40B4-BE49-F238E27FC236}">
                  <a16:creationId xmlns:a16="http://schemas.microsoft.com/office/drawing/2014/main" id="{4FF5E07F-30FA-CA4D-3F44-9F6BD5CA4312}"/>
                </a:ext>
              </a:extLst>
            </p:cNvPr>
            <p:cNvSpPr/>
            <p:nvPr/>
          </p:nvSpPr>
          <p:spPr>
            <a:xfrm>
              <a:off x="4772000" y="2876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88;p77">
              <a:extLst>
                <a:ext uri="{FF2B5EF4-FFF2-40B4-BE49-F238E27FC236}">
                  <a16:creationId xmlns:a16="http://schemas.microsoft.com/office/drawing/2014/main" id="{16706230-CA9B-9E87-27F7-C5A5851105EF}"/>
                </a:ext>
              </a:extLst>
            </p:cNvPr>
            <p:cNvSpPr/>
            <p:nvPr/>
          </p:nvSpPr>
          <p:spPr>
            <a:xfrm>
              <a:off x="4802200" y="2720950"/>
              <a:ext cx="156075" cy="156050"/>
            </a:xfrm>
            <a:custGeom>
              <a:avLst/>
              <a:gdLst/>
              <a:ahLst/>
              <a:cxnLst/>
              <a:rect l="l" t="t" r="r" b="b"/>
              <a:pathLst>
                <a:path w="6243" h="6242" extrusionOk="0">
                  <a:moveTo>
                    <a:pt x="6242" y="0"/>
                  </a:moveTo>
                  <a:lnTo>
                    <a:pt x="5638" y="51"/>
                  </a:lnTo>
                  <a:lnTo>
                    <a:pt x="5034" y="202"/>
                  </a:lnTo>
                  <a:lnTo>
                    <a:pt x="4481" y="403"/>
                  </a:lnTo>
                  <a:lnTo>
                    <a:pt x="3927" y="604"/>
                  </a:lnTo>
                  <a:lnTo>
                    <a:pt x="3373" y="906"/>
                  </a:lnTo>
                  <a:lnTo>
                    <a:pt x="2920" y="1208"/>
                  </a:lnTo>
                  <a:lnTo>
                    <a:pt x="2417" y="1611"/>
                  </a:lnTo>
                  <a:lnTo>
                    <a:pt x="2014" y="2014"/>
                  </a:lnTo>
                  <a:lnTo>
                    <a:pt x="1612" y="2416"/>
                  </a:lnTo>
                  <a:lnTo>
                    <a:pt x="1259" y="2920"/>
                  </a:lnTo>
                  <a:lnTo>
                    <a:pt x="907" y="3373"/>
                  </a:lnTo>
                  <a:lnTo>
                    <a:pt x="655" y="3926"/>
                  </a:lnTo>
                  <a:lnTo>
                    <a:pt x="404" y="4480"/>
                  </a:lnTo>
                  <a:lnTo>
                    <a:pt x="253" y="5034"/>
                  </a:lnTo>
                  <a:lnTo>
                    <a:pt x="102" y="5638"/>
                  </a:lnTo>
                  <a:lnTo>
                    <a:pt x="1" y="6242"/>
                  </a:lnTo>
                  <a:lnTo>
                    <a:pt x="2216" y="6242"/>
                  </a:lnTo>
                  <a:lnTo>
                    <a:pt x="2266" y="5889"/>
                  </a:lnTo>
                  <a:lnTo>
                    <a:pt x="2367" y="5487"/>
                  </a:lnTo>
                  <a:lnTo>
                    <a:pt x="2467" y="5134"/>
                  </a:lnTo>
                  <a:lnTo>
                    <a:pt x="2618" y="4782"/>
                  </a:lnTo>
                  <a:lnTo>
                    <a:pt x="2820" y="4430"/>
                  </a:lnTo>
                  <a:lnTo>
                    <a:pt x="3021" y="4128"/>
                  </a:lnTo>
                  <a:lnTo>
                    <a:pt x="3273" y="3826"/>
                  </a:lnTo>
                  <a:lnTo>
                    <a:pt x="3524" y="3524"/>
                  </a:lnTo>
                  <a:lnTo>
                    <a:pt x="3826" y="3272"/>
                  </a:lnTo>
                  <a:lnTo>
                    <a:pt x="4128" y="3020"/>
                  </a:lnTo>
                  <a:lnTo>
                    <a:pt x="4430" y="2819"/>
                  </a:lnTo>
                  <a:lnTo>
                    <a:pt x="4783" y="2618"/>
                  </a:lnTo>
                  <a:lnTo>
                    <a:pt x="5135" y="2467"/>
                  </a:lnTo>
                  <a:lnTo>
                    <a:pt x="5487" y="2316"/>
                  </a:lnTo>
                  <a:lnTo>
                    <a:pt x="5840" y="2215"/>
                  </a:lnTo>
                  <a:lnTo>
                    <a:pt x="6242" y="2165"/>
                  </a:lnTo>
                  <a:lnTo>
                    <a:pt x="624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89;p77">
              <a:extLst>
                <a:ext uri="{FF2B5EF4-FFF2-40B4-BE49-F238E27FC236}">
                  <a16:creationId xmlns:a16="http://schemas.microsoft.com/office/drawing/2014/main" id="{01169521-EB42-7CEB-9951-F4931CB5DC3A}"/>
                </a:ext>
              </a:extLst>
            </p:cNvPr>
            <p:cNvSpPr/>
            <p:nvPr/>
          </p:nvSpPr>
          <p:spPr>
            <a:xfrm>
              <a:off x="4802200" y="2720950"/>
              <a:ext cx="156075" cy="156050"/>
            </a:xfrm>
            <a:custGeom>
              <a:avLst/>
              <a:gdLst/>
              <a:ahLst/>
              <a:cxnLst/>
              <a:rect l="l" t="t" r="r" b="b"/>
              <a:pathLst>
                <a:path w="6243" h="6242" fill="none" extrusionOk="0">
                  <a:moveTo>
                    <a:pt x="6242" y="2165"/>
                  </a:moveTo>
                  <a:lnTo>
                    <a:pt x="6242" y="0"/>
                  </a:lnTo>
                  <a:lnTo>
                    <a:pt x="6242" y="0"/>
                  </a:lnTo>
                  <a:lnTo>
                    <a:pt x="5638" y="51"/>
                  </a:lnTo>
                  <a:lnTo>
                    <a:pt x="5034" y="202"/>
                  </a:lnTo>
                  <a:lnTo>
                    <a:pt x="4481" y="403"/>
                  </a:lnTo>
                  <a:lnTo>
                    <a:pt x="3927" y="604"/>
                  </a:lnTo>
                  <a:lnTo>
                    <a:pt x="3373" y="906"/>
                  </a:lnTo>
                  <a:lnTo>
                    <a:pt x="2920" y="1208"/>
                  </a:lnTo>
                  <a:lnTo>
                    <a:pt x="2417" y="1611"/>
                  </a:lnTo>
                  <a:lnTo>
                    <a:pt x="2014" y="2014"/>
                  </a:lnTo>
                  <a:lnTo>
                    <a:pt x="1612" y="2416"/>
                  </a:lnTo>
                  <a:lnTo>
                    <a:pt x="1259" y="2920"/>
                  </a:lnTo>
                  <a:lnTo>
                    <a:pt x="907" y="3373"/>
                  </a:lnTo>
                  <a:lnTo>
                    <a:pt x="655" y="3926"/>
                  </a:lnTo>
                  <a:lnTo>
                    <a:pt x="404" y="4480"/>
                  </a:lnTo>
                  <a:lnTo>
                    <a:pt x="253" y="5034"/>
                  </a:lnTo>
                  <a:lnTo>
                    <a:pt x="102" y="5638"/>
                  </a:lnTo>
                  <a:lnTo>
                    <a:pt x="1" y="6242"/>
                  </a:lnTo>
                  <a:lnTo>
                    <a:pt x="2216" y="6242"/>
                  </a:lnTo>
                  <a:lnTo>
                    <a:pt x="2216" y="6242"/>
                  </a:lnTo>
                  <a:lnTo>
                    <a:pt x="2266" y="5889"/>
                  </a:lnTo>
                  <a:lnTo>
                    <a:pt x="2367" y="5487"/>
                  </a:lnTo>
                  <a:lnTo>
                    <a:pt x="2467" y="5134"/>
                  </a:lnTo>
                  <a:lnTo>
                    <a:pt x="2618" y="4782"/>
                  </a:lnTo>
                  <a:lnTo>
                    <a:pt x="2820" y="4430"/>
                  </a:lnTo>
                  <a:lnTo>
                    <a:pt x="3021" y="4128"/>
                  </a:lnTo>
                  <a:lnTo>
                    <a:pt x="3273" y="3826"/>
                  </a:lnTo>
                  <a:lnTo>
                    <a:pt x="3524" y="3524"/>
                  </a:lnTo>
                  <a:lnTo>
                    <a:pt x="3524" y="3524"/>
                  </a:lnTo>
                  <a:lnTo>
                    <a:pt x="3826" y="3272"/>
                  </a:lnTo>
                  <a:lnTo>
                    <a:pt x="4128" y="3020"/>
                  </a:lnTo>
                  <a:lnTo>
                    <a:pt x="4430" y="2819"/>
                  </a:lnTo>
                  <a:lnTo>
                    <a:pt x="4783" y="2618"/>
                  </a:lnTo>
                  <a:lnTo>
                    <a:pt x="5135" y="2467"/>
                  </a:lnTo>
                  <a:lnTo>
                    <a:pt x="5487" y="2316"/>
                  </a:lnTo>
                  <a:lnTo>
                    <a:pt x="5840" y="2215"/>
                  </a:lnTo>
                  <a:lnTo>
                    <a:pt x="6242" y="2165"/>
                  </a:lnTo>
                  <a:lnTo>
                    <a:pt x="6242" y="216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90;p77">
              <a:extLst>
                <a:ext uri="{FF2B5EF4-FFF2-40B4-BE49-F238E27FC236}">
                  <a16:creationId xmlns:a16="http://schemas.microsoft.com/office/drawing/2014/main" id="{804DD842-2218-473C-0633-D8106A22EF53}"/>
                </a:ext>
              </a:extLst>
            </p:cNvPr>
            <p:cNvSpPr/>
            <p:nvPr/>
          </p:nvSpPr>
          <p:spPr>
            <a:xfrm>
              <a:off x="4958250" y="27750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91;p77">
              <a:extLst>
                <a:ext uri="{FF2B5EF4-FFF2-40B4-BE49-F238E27FC236}">
                  <a16:creationId xmlns:a16="http://schemas.microsoft.com/office/drawing/2014/main" id="{1FF30CA5-E142-BC76-CAB9-8012D6E45169}"/>
                </a:ext>
              </a:extLst>
            </p:cNvPr>
            <p:cNvSpPr/>
            <p:nvPr/>
          </p:nvSpPr>
          <p:spPr>
            <a:xfrm>
              <a:off x="4988450" y="2630350"/>
              <a:ext cx="69225" cy="157300"/>
            </a:xfrm>
            <a:custGeom>
              <a:avLst/>
              <a:gdLst/>
              <a:ahLst/>
              <a:cxnLst/>
              <a:rect l="l" t="t" r="r" b="b"/>
              <a:pathLst>
                <a:path w="2769" h="6292" extrusionOk="0">
                  <a:moveTo>
                    <a:pt x="0" y="0"/>
                  </a:moveTo>
                  <a:lnTo>
                    <a:pt x="0" y="6292"/>
                  </a:lnTo>
                  <a:lnTo>
                    <a:pt x="1510" y="6141"/>
                  </a:lnTo>
                  <a:lnTo>
                    <a:pt x="2769" y="5084"/>
                  </a:lnTo>
                  <a:lnTo>
                    <a:pt x="2014" y="4178"/>
                  </a:lnTo>
                  <a:lnTo>
                    <a:pt x="1762" y="3826"/>
                  </a:lnTo>
                  <a:lnTo>
                    <a:pt x="1561" y="3423"/>
                  </a:lnTo>
                  <a:lnTo>
                    <a:pt x="1460" y="3071"/>
                  </a:lnTo>
                  <a:lnTo>
                    <a:pt x="1359" y="2668"/>
                  </a:lnTo>
                  <a:lnTo>
                    <a:pt x="1359" y="2265"/>
                  </a:lnTo>
                  <a:lnTo>
                    <a:pt x="1410" y="1863"/>
                  </a:lnTo>
                  <a:lnTo>
                    <a:pt x="1510" y="1460"/>
                  </a:lnTo>
                  <a:lnTo>
                    <a:pt x="1712" y="1057"/>
                  </a:lnTo>
                  <a:lnTo>
                    <a:pt x="2114" y="302"/>
                  </a:lnTo>
                  <a:lnTo>
                    <a:pt x="1057" y="10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92;p77">
              <a:extLst>
                <a:ext uri="{FF2B5EF4-FFF2-40B4-BE49-F238E27FC236}">
                  <a16:creationId xmlns:a16="http://schemas.microsoft.com/office/drawing/2014/main" id="{082510B5-BB64-DDF1-4CDE-124AB606C564}"/>
                </a:ext>
              </a:extLst>
            </p:cNvPr>
            <p:cNvSpPr/>
            <p:nvPr/>
          </p:nvSpPr>
          <p:spPr>
            <a:xfrm>
              <a:off x="4988450" y="2630350"/>
              <a:ext cx="69225" cy="157300"/>
            </a:xfrm>
            <a:custGeom>
              <a:avLst/>
              <a:gdLst/>
              <a:ahLst/>
              <a:cxnLst/>
              <a:rect l="l" t="t" r="r" b="b"/>
              <a:pathLst>
                <a:path w="2769" h="6292" fill="none" extrusionOk="0">
                  <a:moveTo>
                    <a:pt x="2114" y="302"/>
                  </a:moveTo>
                  <a:lnTo>
                    <a:pt x="2114" y="302"/>
                  </a:lnTo>
                  <a:lnTo>
                    <a:pt x="1057" y="101"/>
                  </a:lnTo>
                  <a:lnTo>
                    <a:pt x="0" y="0"/>
                  </a:lnTo>
                  <a:lnTo>
                    <a:pt x="0" y="6292"/>
                  </a:lnTo>
                  <a:lnTo>
                    <a:pt x="1510" y="6141"/>
                  </a:lnTo>
                  <a:lnTo>
                    <a:pt x="2769" y="5084"/>
                  </a:lnTo>
                  <a:lnTo>
                    <a:pt x="2014" y="4178"/>
                  </a:lnTo>
                  <a:lnTo>
                    <a:pt x="2014" y="4178"/>
                  </a:lnTo>
                  <a:lnTo>
                    <a:pt x="1762" y="3826"/>
                  </a:lnTo>
                  <a:lnTo>
                    <a:pt x="1561" y="3423"/>
                  </a:lnTo>
                  <a:lnTo>
                    <a:pt x="1460" y="3071"/>
                  </a:lnTo>
                  <a:lnTo>
                    <a:pt x="1359" y="2668"/>
                  </a:lnTo>
                  <a:lnTo>
                    <a:pt x="1359" y="2265"/>
                  </a:lnTo>
                  <a:lnTo>
                    <a:pt x="1410" y="1863"/>
                  </a:lnTo>
                  <a:lnTo>
                    <a:pt x="1510" y="1460"/>
                  </a:lnTo>
                  <a:lnTo>
                    <a:pt x="1712" y="1057"/>
                  </a:lnTo>
                  <a:lnTo>
                    <a:pt x="2114" y="30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93;p77">
              <a:extLst>
                <a:ext uri="{FF2B5EF4-FFF2-40B4-BE49-F238E27FC236}">
                  <a16:creationId xmlns:a16="http://schemas.microsoft.com/office/drawing/2014/main" id="{B6C061DB-5EBE-51FD-EAE4-020CB7DA3048}"/>
                </a:ext>
              </a:extLst>
            </p:cNvPr>
            <p:cNvSpPr/>
            <p:nvPr/>
          </p:nvSpPr>
          <p:spPr>
            <a:xfrm>
              <a:off x="5041300" y="2637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" name="Google Shape;1693;p77">
            <a:extLst>
              <a:ext uri="{FF2B5EF4-FFF2-40B4-BE49-F238E27FC236}">
                <a16:creationId xmlns:a16="http://schemas.microsoft.com/office/drawing/2014/main" id="{10C5D68B-EBAB-7D9D-B2FF-4A23C28039EF}"/>
              </a:ext>
            </a:extLst>
          </p:cNvPr>
          <p:cNvGrpSpPr/>
          <p:nvPr/>
        </p:nvGrpSpPr>
        <p:grpSpPr>
          <a:xfrm>
            <a:off x="6177822" y="1884294"/>
            <a:ext cx="411214" cy="411195"/>
            <a:chOff x="957900" y="4155475"/>
            <a:chExt cx="524775" cy="524750"/>
          </a:xfrm>
          <a:solidFill>
            <a:schemeClr val="tx1"/>
          </a:solidFill>
        </p:grpSpPr>
        <p:sp>
          <p:nvSpPr>
            <p:cNvPr id="25" name="Google Shape;1694;p77">
              <a:extLst>
                <a:ext uri="{FF2B5EF4-FFF2-40B4-BE49-F238E27FC236}">
                  <a16:creationId xmlns:a16="http://schemas.microsoft.com/office/drawing/2014/main" id="{700EF854-4827-E43D-1223-4E09F9312950}"/>
                </a:ext>
              </a:extLst>
            </p:cNvPr>
            <p:cNvSpPr/>
            <p:nvPr/>
          </p:nvSpPr>
          <p:spPr>
            <a:xfrm>
              <a:off x="1074925" y="4276275"/>
              <a:ext cx="290700" cy="289450"/>
            </a:xfrm>
            <a:custGeom>
              <a:avLst/>
              <a:gdLst/>
              <a:ahLst/>
              <a:cxnLst/>
              <a:rect l="l" t="t" r="r" b="b"/>
              <a:pathLst>
                <a:path w="11628" h="11578" extrusionOk="0">
                  <a:moveTo>
                    <a:pt x="5235" y="1"/>
                  </a:moveTo>
                  <a:lnTo>
                    <a:pt x="4631" y="101"/>
                  </a:lnTo>
                  <a:lnTo>
                    <a:pt x="4078" y="252"/>
                  </a:lnTo>
                  <a:lnTo>
                    <a:pt x="3574" y="454"/>
                  </a:lnTo>
                  <a:lnTo>
                    <a:pt x="3071" y="705"/>
                  </a:lnTo>
                  <a:lnTo>
                    <a:pt x="2568" y="957"/>
                  </a:lnTo>
                  <a:lnTo>
                    <a:pt x="2115" y="1309"/>
                  </a:lnTo>
                  <a:lnTo>
                    <a:pt x="1712" y="1662"/>
                  </a:lnTo>
                  <a:lnTo>
                    <a:pt x="1360" y="2115"/>
                  </a:lnTo>
                  <a:lnTo>
                    <a:pt x="1007" y="2517"/>
                  </a:lnTo>
                  <a:lnTo>
                    <a:pt x="705" y="3021"/>
                  </a:lnTo>
                  <a:lnTo>
                    <a:pt x="454" y="3524"/>
                  </a:lnTo>
                  <a:lnTo>
                    <a:pt x="252" y="4078"/>
                  </a:lnTo>
                  <a:lnTo>
                    <a:pt x="152" y="4631"/>
                  </a:lnTo>
                  <a:lnTo>
                    <a:pt x="51" y="5185"/>
                  </a:lnTo>
                  <a:lnTo>
                    <a:pt x="1" y="5789"/>
                  </a:lnTo>
                  <a:lnTo>
                    <a:pt x="51" y="6393"/>
                  </a:lnTo>
                  <a:lnTo>
                    <a:pt x="152" y="6947"/>
                  </a:lnTo>
                  <a:lnTo>
                    <a:pt x="252" y="7500"/>
                  </a:lnTo>
                  <a:lnTo>
                    <a:pt x="454" y="8054"/>
                  </a:lnTo>
                  <a:lnTo>
                    <a:pt x="705" y="8558"/>
                  </a:lnTo>
                  <a:lnTo>
                    <a:pt x="1007" y="9011"/>
                  </a:lnTo>
                  <a:lnTo>
                    <a:pt x="1360" y="9464"/>
                  </a:lnTo>
                  <a:lnTo>
                    <a:pt x="1712" y="9866"/>
                  </a:lnTo>
                  <a:lnTo>
                    <a:pt x="2115" y="10269"/>
                  </a:lnTo>
                  <a:lnTo>
                    <a:pt x="2568" y="10571"/>
                  </a:lnTo>
                  <a:lnTo>
                    <a:pt x="3071" y="10873"/>
                  </a:lnTo>
                  <a:lnTo>
                    <a:pt x="3574" y="11125"/>
                  </a:lnTo>
                  <a:lnTo>
                    <a:pt x="4078" y="11326"/>
                  </a:lnTo>
                  <a:lnTo>
                    <a:pt x="4631" y="11477"/>
                  </a:lnTo>
                  <a:lnTo>
                    <a:pt x="5235" y="11578"/>
                  </a:lnTo>
                  <a:lnTo>
                    <a:pt x="6393" y="11578"/>
                  </a:lnTo>
                  <a:lnTo>
                    <a:pt x="6997" y="11477"/>
                  </a:lnTo>
                  <a:lnTo>
                    <a:pt x="7551" y="11326"/>
                  </a:lnTo>
                  <a:lnTo>
                    <a:pt x="8054" y="11125"/>
                  </a:lnTo>
                  <a:lnTo>
                    <a:pt x="8557" y="10873"/>
                  </a:lnTo>
                  <a:lnTo>
                    <a:pt x="9061" y="10571"/>
                  </a:lnTo>
                  <a:lnTo>
                    <a:pt x="9514" y="10269"/>
                  </a:lnTo>
                  <a:lnTo>
                    <a:pt x="9916" y="9866"/>
                  </a:lnTo>
                  <a:lnTo>
                    <a:pt x="10269" y="9464"/>
                  </a:lnTo>
                  <a:lnTo>
                    <a:pt x="10621" y="9011"/>
                  </a:lnTo>
                  <a:lnTo>
                    <a:pt x="10923" y="8558"/>
                  </a:lnTo>
                  <a:lnTo>
                    <a:pt x="11175" y="8054"/>
                  </a:lnTo>
                  <a:lnTo>
                    <a:pt x="11326" y="7500"/>
                  </a:lnTo>
                  <a:lnTo>
                    <a:pt x="11477" y="6947"/>
                  </a:lnTo>
                  <a:lnTo>
                    <a:pt x="11578" y="6393"/>
                  </a:lnTo>
                  <a:lnTo>
                    <a:pt x="11628" y="5789"/>
                  </a:lnTo>
                  <a:lnTo>
                    <a:pt x="11578" y="5185"/>
                  </a:lnTo>
                  <a:lnTo>
                    <a:pt x="11477" y="4631"/>
                  </a:lnTo>
                  <a:lnTo>
                    <a:pt x="11326" y="4078"/>
                  </a:lnTo>
                  <a:lnTo>
                    <a:pt x="11175" y="3524"/>
                  </a:lnTo>
                  <a:lnTo>
                    <a:pt x="10923" y="3021"/>
                  </a:lnTo>
                  <a:lnTo>
                    <a:pt x="10621" y="2517"/>
                  </a:lnTo>
                  <a:lnTo>
                    <a:pt x="10269" y="2115"/>
                  </a:lnTo>
                  <a:lnTo>
                    <a:pt x="9916" y="1662"/>
                  </a:lnTo>
                  <a:lnTo>
                    <a:pt x="9514" y="1309"/>
                  </a:lnTo>
                  <a:lnTo>
                    <a:pt x="9061" y="957"/>
                  </a:lnTo>
                  <a:lnTo>
                    <a:pt x="8557" y="705"/>
                  </a:lnTo>
                  <a:lnTo>
                    <a:pt x="8054" y="454"/>
                  </a:lnTo>
                  <a:lnTo>
                    <a:pt x="7551" y="252"/>
                  </a:lnTo>
                  <a:lnTo>
                    <a:pt x="6997" y="101"/>
                  </a:lnTo>
                  <a:lnTo>
                    <a:pt x="639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95;p77">
              <a:extLst>
                <a:ext uri="{FF2B5EF4-FFF2-40B4-BE49-F238E27FC236}">
                  <a16:creationId xmlns:a16="http://schemas.microsoft.com/office/drawing/2014/main" id="{4B7B2890-D440-A3FD-FC2A-0F8B2CF7DC8E}"/>
                </a:ext>
              </a:extLst>
            </p:cNvPr>
            <p:cNvSpPr/>
            <p:nvPr/>
          </p:nvSpPr>
          <p:spPr>
            <a:xfrm>
              <a:off x="1074925" y="4276275"/>
              <a:ext cx="290700" cy="289450"/>
            </a:xfrm>
            <a:custGeom>
              <a:avLst/>
              <a:gdLst/>
              <a:ahLst/>
              <a:cxnLst/>
              <a:rect l="l" t="t" r="r" b="b"/>
              <a:pathLst>
                <a:path w="11628" h="11578" fill="none" extrusionOk="0">
                  <a:moveTo>
                    <a:pt x="11628" y="5789"/>
                  </a:moveTo>
                  <a:lnTo>
                    <a:pt x="11628" y="5789"/>
                  </a:lnTo>
                  <a:lnTo>
                    <a:pt x="11578" y="6393"/>
                  </a:lnTo>
                  <a:lnTo>
                    <a:pt x="11477" y="6947"/>
                  </a:lnTo>
                  <a:lnTo>
                    <a:pt x="11326" y="7500"/>
                  </a:lnTo>
                  <a:lnTo>
                    <a:pt x="11175" y="8054"/>
                  </a:lnTo>
                  <a:lnTo>
                    <a:pt x="10923" y="8558"/>
                  </a:lnTo>
                  <a:lnTo>
                    <a:pt x="10621" y="9011"/>
                  </a:lnTo>
                  <a:lnTo>
                    <a:pt x="10269" y="9464"/>
                  </a:lnTo>
                  <a:lnTo>
                    <a:pt x="9916" y="9866"/>
                  </a:lnTo>
                  <a:lnTo>
                    <a:pt x="9514" y="10269"/>
                  </a:lnTo>
                  <a:lnTo>
                    <a:pt x="9061" y="10571"/>
                  </a:lnTo>
                  <a:lnTo>
                    <a:pt x="8557" y="10873"/>
                  </a:lnTo>
                  <a:lnTo>
                    <a:pt x="8054" y="11125"/>
                  </a:lnTo>
                  <a:lnTo>
                    <a:pt x="7551" y="11326"/>
                  </a:lnTo>
                  <a:lnTo>
                    <a:pt x="6997" y="11477"/>
                  </a:lnTo>
                  <a:lnTo>
                    <a:pt x="6393" y="11578"/>
                  </a:lnTo>
                  <a:lnTo>
                    <a:pt x="5789" y="11578"/>
                  </a:lnTo>
                  <a:lnTo>
                    <a:pt x="5789" y="11578"/>
                  </a:lnTo>
                  <a:lnTo>
                    <a:pt x="5235" y="11578"/>
                  </a:lnTo>
                  <a:lnTo>
                    <a:pt x="4631" y="11477"/>
                  </a:lnTo>
                  <a:lnTo>
                    <a:pt x="4078" y="11326"/>
                  </a:lnTo>
                  <a:lnTo>
                    <a:pt x="3574" y="11125"/>
                  </a:lnTo>
                  <a:lnTo>
                    <a:pt x="3071" y="10873"/>
                  </a:lnTo>
                  <a:lnTo>
                    <a:pt x="2568" y="10571"/>
                  </a:lnTo>
                  <a:lnTo>
                    <a:pt x="2115" y="10269"/>
                  </a:lnTo>
                  <a:lnTo>
                    <a:pt x="1712" y="9866"/>
                  </a:lnTo>
                  <a:lnTo>
                    <a:pt x="1360" y="9464"/>
                  </a:lnTo>
                  <a:lnTo>
                    <a:pt x="1007" y="9011"/>
                  </a:lnTo>
                  <a:lnTo>
                    <a:pt x="705" y="8558"/>
                  </a:lnTo>
                  <a:lnTo>
                    <a:pt x="454" y="8054"/>
                  </a:lnTo>
                  <a:lnTo>
                    <a:pt x="252" y="7500"/>
                  </a:lnTo>
                  <a:lnTo>
                    <a:pt x="152" y="6947"/>
                  </a:lnTo>
                  <a:lnTo>
                    <a:pt x="51" y="6393"/>
                  </a:lnTo>
                  <a:lnTo>
                    <a:pt x="1" y="5789"/>
                  </a:lnTo>
                  <a:lnTo>
                    <a:pt x="1" y="5789"/>
                  </a:lnTo>
                  <a:lnTo>
                    <a:pt x="51" y="5185"/>
                  </a:lnTo>
                  <a:lnTo>
                    <a:pt x="152" y="4631"/>
                  </a:lnTo>
                  <a:lnTo>
                    <a:pt x="252" y="4078"/>
                  </a:lnTo>
                  <a:lnTo>
                    <a:pt x="454" y="3524"/>
                  </a:lnTo>
                  <a:lnTo>
                    <a:pt x="705" y="3021"/>
                  </a:lnTo>
                  <a:lnTo>
                    <a:pt x="1007" y="2517"/>
                  </a:lnTo>
                  <a:lnTo>
                    <a:pt x="1360" y="2115"/>
                  </a:lnTo>
                  <a:lnTo>
                    <a:pt x="1712" y="1662"/>
                  </a:lnTo>
                  <a:lnTo>
                    <a:pt x="2115" y="1309"/>
                  </a:lnTo>
                  <a:lnTo>
                    <a:pt x="2568" y="957"/>
                  </a:lnTo>
                  <a:lnTo>
                    <a:pt x="3071" y="705"/>
                  </a:lnTo>
                  <a:lnTo>
                    <a:pt x="3574" y="454"/>
                  </a:lnTo>
                  <a:lnTo>
                    <a:pt x="4078" y="252"/>
                  </a:lnTo>
                  <a:lnTo>
                    <a:pt x="4631" y="101"/>
                  </a:lnTo>
                  <a:lnTo>
                    <a:pt x="5235" y="1"/>
                  </a:lnTo>
                  <a:lnTo>
                    <a:pt x="5789" y="1"/>
                  </a:lnTo>
                  <a:lnTo>
                    <a:pt x="5789" y="1"/>
                  </a:lnTo>
                  <a:lnTo>
                    <a:pt x="6393" y="1"/>
                  </a:lnTo>
                  <a:lnTo>
                    <a:pt x="6997" y="101"/>
                  </a:lnTo>
                  <a:lnTo>
                    <a:pt x="7551" y="252"/>
                  </a:lnTo>
                  <a:lnTo>
                    <a:pt x="8054" y="454"/>
                  </a:lnTo>
                  <a:lnTo>
                    <a:pt x="8557" y="705"/>
                  </a:lnTo>
                  <a:lnTo>
                    <a:pt x="9061" y="957"/>
                  </a:lnTo>
                  <a:lnTo>
                    <a:pt x="9514" y="1309"/>
                  </a:lnTo>
                  <a:lnTo>
                    <a:pt x="9916" y="1662"/>
                  </a:lnTo>
                  <a:lnTo>
                    <a:pt x="10269" y="2115"/>
                  </a:lnTo>
                  <a:lnTo>
                    <a:pt x="10621" y="2517"/>
                  </a:lnTo>
                  <a:lnTo>
                    <a:pt x="10923" y="3021"/>
                  </a:lnTo>
                  <a:lnTo>
                    <a:pt x="11175" y="3524"/>
                  </a:lnTo>
                  <a:lnTo>
                    <a:pt x="11326" y="4078"/>
                  </a:lnTo>
                  <a:lnTo>
                    <a:pt x="11477" y="4631"/>
                  </a:lnTo>
                  <a:lnTo>
                    <a:pt x="11578" y="5185"/>
                  </a:lnTo>
                  <a:lnTo>
                    <a:pt x="11628" y="5789"/>
                  </a:lnTo>
                  <a:lnTo>
                    <a:pt x="11628" y="578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96;p77">
              <a:extLst>
                <a:ext uri="{FF2B5EF4-FFF2-40B4-BE49-F238E27FC236}">
                  <a16:creationId xmlns:a16="http://schemas.microsoft.com/office/drawing/2014/main" id="{FAA79655-024F-437F-9D7C-BE50686DADB8}"/>
                </a:ext>
              </a:extLst>
            </p:cNvPr>
            <p:cNvSpPr/>
            <p:nvPr/>
          </p:nvSpPr>
          <p:spPr>
            <a:xfrm>
              <a:off x="1365600" y="4421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97;p77">
              <a:extLst>
                <a:ext uri="{FF2B5EF4-FFF2-40B4-BE49-F238E27FC236}">
                  <a16:creationId xmlns:a16="http://schemas.microsoft.com/office/drawing/2014/main" id="{3CF4D7A4-3320-DDC6-F8EE-569D6355ECF9}"/>
                </a:ext>
              </a:extLst>
            </p:cNvPr>
            <p:cNvSpPr/>
            <p:nvPr/>
          </p:nvSpPr>
          <p:spPr>
            <a:xfrm>
              <a:off x="1204550" y="4214625"/>
              <a:ext cx="31475" cy="32725"/>
            </a:xfrm>
            <a:custGeom>
              <a:avLst/>
              <a:gdLst/>
              <a:ahLst/>
              <a:cxnLst/>
              <a:rect l="l" t="t" r="r" b="b"/>
              <a:pathLst>
                <a:path w="1259" h="1309" extrusionOk="0">
                  <a:moveTo>
                    <a:pt x="0" y="0"/>
                  </a:moveTo>
                  <a:lnTo>
                    <a:pt x="0" y="1309"/>
                  </a:lnTo>
                  <a:lnTo>
                    <a:pt x="1258" y="1309"/>
                  </a:lnTo>
                  <a:lnTo>
                    <a:pt x="12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98;p77">
              <a:extLst>
                <a:ext uri="{FF2B5EF4-FFF2-40B4-BE49-F238E27FC236}">
                  <a16:creationId xmlns:a16="http://schemas.microsoft.com/office/drawing/2014/main" id="{F27F3E40-8E4A-2AE3-6D27-9FE100B4528E}"/>
                </a:ext>
              </a:extLst>
            </p:cNvPr>
            <p:cNvSpPr/>
            <p:nvPr/>
          </p:nvSpPr>
          <p:spPr>
            <a:xfrm>
              <a:off x="1088775" y="4205800"/>
              <a:ext cx="59150" cy="71750"/>
            </a:xfrm>
            <a:custGeom>
              <a:avLst/>
              <a:gdLst/>
              <a:ahLst/>
              <a:cxnLst/>
              <a:rect l="l" t="t" r="r" b="b"/>
              <a:pathLst>
                <a:path w="2366" h="2870" extrusionOk="0">
                  <a:moveTo>
                    <a:pt x="1057" y="1"/>
                  </a:moveTo>
                  <a:lnTo>
                    <a:pt x="0" y="605"/>
                  </a:lnTo>
                  <a:lnTo>
                    <a:pt x="1309" y="2870"/>
                  </a:lnTo>
                  <a:lnTo>
                    <a:pt x="2366" y="2266"/>
                  </a:lnTo>
                  <a:lnTo>
                    <a:pt x="10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99;p77">
              <a:extLst>
                <a:ext uri="{FF2B5EF4-FFF2-40B4-BE49-F238E27FC236}">
                  <a16:creationId xmlns:a16="http://schemas.microsoft.com/office/drawing/2014/main" id="{796AEC8A-3FCB-07A5-B820-90F8527F45B2}"/>
                </a:ext>
              </a:extLst>
            </p:cNvPr>
            <p:cNvSpPr/>
            <p:nvPr/>
          </p:nvSpPr>
          <p:spPr>
            <a:xfrm>
              <a:off x="1088775" y="4205800"/>
              <a:ext cx="59150" cy="71750"/>
            </a:xfrm>
            <a:custGeom>
              <a:avLst/>
              <a:gdLst/>
              <a:ahLst/>
              <a:cxnLst/>
              <a:rect l="l" t="t" r="r" b="b"/>
              <a:pathLst>
                <a:path w="2366" h="2870" fill="none" extrusionOk="0">
                  <a:moveTo>
                    <a:pt x="0" y="605"/>
                  </a:moveTo>
                  <a:lnTo>
                    <a:pt x="1057" y="1"/>
                  </a:lnTo>
                  <a:lnTo>
                    <a:pt x="2366" y="2266"/>
                  </a:lnTo>
                  <a:lnTo>
                    <a:pt x="1309" y="2870"/>
                  </a:lnTo>
                  <a:lnTo>
                    <a:pt x="0" y="60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700;p77">
              <a:extLst>
                <a:ext uri="{FF2B5EF4-FFF2-40B4-BE49-F238E27FC236}">
                  <a16:creationId xmlns:a16="http://schemas.microsoft.com/office/drawing/2014/main" id="{9BCC7251-BABC-76B3-D4BC-FDFCCD3CD016}"/>
                </a:ext>
              </a:extLst>
            </p:cNvPr>
            <p:cNvSpPr/>
            <p:nvPr/>
          </p:nvSpPr>
          <p:spPr>
            <a:xfrm>
              <a:off x="1088775" y="422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701;p77">
              <a:extLst>
                <a:ext uri="{FF2B5EF4-FFF2-40B4-BE49-F238E27FC236}">
                  <a16:creationId xmlns:a16="http://schemas.microsoft.com/office/drawing/2014/main" id="{4B7E2624-DD5D-658B-E4ED-E57F531E71A5}"/>
                </a:ext>
              </a:extLst>
            </p:cNvPr>
            <p:cNvSpPr/>
            <p:nvPr/>
          </p:nvSpPr>
          <p:spPr>
            <a:xfrm>
              <a:off x="1204550" y="4155475"/>
              <a:ext cx="31475" cy="28975"/>
            </a:xfrm>
            <a:custGeom>
              <a:avLst/>
              <a:gdLst/>
              <a:ahLst/>
              <a:cxnLst/>
              <a:rect l="l" t="t" r="r" b="b"/>
              <a:pathLst>
                <a:path w="1259" h="1159" extrusionOk="0">
                  <a:moveTo>
                    <a:pt x="0" y="1"/>
                  </a:moveTo>
                  <a:lnTo>
                    <a:pt x="0" y="1158"/>
                  </a:lnTo>
                  <a:lnTo>
                    <a:pt x="1258" y="1158"/>
                  </a:lnTo>
                  <a:lnTo>
                    <a:pt x="12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702;p77">
              <a:extLst>
                <a:ext uri="{FF2B5EF4-FFF2-40B4-BE49-F238E27FC236}">
                  <a16:creationId xmlns:a16="http://schemas.microsoft.com/office/drawing/2014/main" id="{C5DD7D3C-AA27-15EC-9D00-EAE9B8CBCE69}"/>
                </a:ext>
              </a:extLst>
            </p:cNvPr>
            <p:cNvSpPr/>
            <p:nvPr/>
          </p:nvSpPr>
          <p:spPr>
            <a:xfrm>
              <a:off x="1204550" y="4588350"/>
              <a:ext cx="31475" cy="32750"/>
            </a:xfrm>
            <a:custGeom>
              <a:avLst/>
              <a:gdLst/>
              <a:ahLst/>
              <a:cxnLst/>
              <a:rect l="l" t="t" r="r" b="b"/>
              <a:pathLst>
                <a:path w="1259" h="1310" extrusionOk="0">
                  <a:moveTo>
                    <a:pt x="0" y="1"/>
                  </a:moveTo>
                  <a:lnTo>
                    <a:pt x="0" y="1309"/>
                  </a:lnTo>
                  <a:lnTo>
                    <a:pt x="1258" y="1309"/>
                  </a:lnTo>
                  <a:lnTo>
                    <a:pt x="12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703;p77">
              <a:extLst>
                <a:ext uri="{FF2B5EF4-FFF2-40B4-BE49-F238E27FC236}">
                  <a16:creationId xmlns:a16="http://schemas.microsoft.com/office/drawing/2014/main" id="{5FC780F8-C550-8AE4-C554-80540890ECFC}"/>
                </a:ext>
              </a:extLst>
            </p:cNvPr>
            <p:cNvSpPr/>
            <p:nvPr/>
          </p:nvSpPr>
          <p:spPr>
            <a:xfrm>
              <a:off x="1291375" y="4556900"/>
              <a:ext cx="60425" cy="73000"/>
            </a:xfrm>
            <a:custGeom>
              <a:avLst/>
              <a:gdLst/>
              <a:ahLst/>
              <a:cxnLst/>
              <a:rect l="l" t="t" r="r" b="b"/>
              <a:pathLst>
                <a:path w="2417" h="2920" extrusionOk="0">
                  <a:moveTo>
                    <a:pt x="1107" y="0"/>
                  </a:moveTo>
                  <a:lnTo>
                    <a:pt x="0" y="655"/>
                  </a:lnTo>
                  <a:lnTo>
                    <a:pt x="1359" y="2920"/>
                  </a:lnTo>
                  <a:lnTo>
                    <a:pt x="2416" y="2316"/>
                  </a:lnTo>
                  <a:lnTo>
                    <a:pt x="110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704;p77">
              <a:extLst>
                <a:ext uri="{FF2B5EF4-FFF2-40B4-BE49-F238E27FC236}">
                  <a16:creationId xmlns:a16="http://schemas.microsoft.com/office/drawing/2014/main" id="{B86F25F8-AF3B-1E80-C470-F295FA1CE4ED}"/>
                </a:ext>
              </a:extLst>
            </p:cNvPr>
            <p:cNvSpPr/>
            <p:nvPr/>
          </p:nvSpPr>
          <p:spPr>
            <a:xfrm>
              <a:off x="1291375" y="4556900"/>
              <a:ext cx="60425" cy="73000"/>
            </a:xfrm>
            <a:custGeom>
              <a:avLst/>
              <a:gdLst/>
              <a:ahLst/>
              <a:cxnLst/>
              <a:rect l="l" t="t" r="r" b="b"/>
              <a:pathLst>
                <a:path w="2417" h="2920" fill="none" extrusionOk="0">
                  <a:moveTo>
                    <a:pt x="0" y="655"/>
                  </a:moveTo>
                  <a:lnTo>
                    <a:pt x="1107" y="0"/>
                  </a:lnTo>
                  <a:lnTo>
                    <a:pt x="2416" y="2316"/>
                  </a:lnTo>
                  <a:lnTo>
                    <a:pt x="1359" y="2920"/>
                  </a:lnTo>
                  <a:lnTo>
                    <a:pt x="0" y="655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705;p77">
              <a:extLst>
                <a:ext uri="{FF2B5EF4-FFF2-40B4-BE49-F238E27FC236}">
                  <a16:creationId xmlns:a16="http://schemas.microsoft.com/office/drawing/2014/main" id="{99867F8A-9ABA-5602-F733-6FAFCB04FB3F}"/>
                </a:ext>
              </a:extLst>
            </p:cNvPr>
            <p:cNvSpPr/>
            <p:nvPr/>
          </p:nvSpPr>
          <p:spPr>
            <a:xfrm>
              <a:off x="1291375" y="4573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706;p77">
              <a:extLst>
                <a:ext uri="{FF2B5EF4-FFF2-40B4-BE49-F238E27FC236}">
                  <a16:creationId xmlns:a16="http://schemas.microsoft.com/office/drawing/2014/main" id="{F7E574FD-2E36-4302-8754-772F1DB746FB}"/>
                </a:ext>
              </a:extLst>
            </p:cNvPr>
            <p:cNvSpPr/>
            <p:nvPr/>
          </p:nvSpPr>
          <p:spPr>
            <a:xfrm>
              <a:off x="1008225" y="4286350"/>
              <a:ext cx="71750" cy="59175"/>
            </a:xfrm>
            <a:custGeom>
              <a:avLst/>
              <a:gdLst/>
              <a:ahLst/>
              <a:cxnLst/>
              <a:rect l="l" t="t" r="r" b="b"/>
              <a:pathLst>
                <a:path w="2870" h="2367" extrusionOk="0">
                  <a:moveTo>
                    <a:pt x="605" y="0"/>
                  </a:moveTo>
                  <a:lnTo>
                    <a:pt x="1" y="1057"/>
                  </a:lnTo>
                  <a:lnTo>
                    <a:pt x="2266" y="2366"/>
                  </a:lnTo>
                  <a:lnTo>
                    <a:pt x="2870" y="1309"/>
                  </a:lnTo>
                  <a:lnTo>
                    <a:pt x="6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707;p77">
              <a:extLst>
                <a:ext uri="{FF2B5EF4-FFF2-40B4-BE49-F238E27FC236}">
                  <a16:creationId xmlns:a16="http://schemas.microsoft.com/office/drawing/2014/main" id="{00C77DDD-0614-4A3F-EA31-FF1B7A34B7EB}"/>
                </a:ext>
              </a:extLst>
            </p:cNvPr>
            <p:cNvSpPr/>
            <p:nvPr/>
          </p:nvSpPr>
          <p:spPr>
            <a:xfrm>
              <a:off x="1008225" y="4286350"/>
              <a:ext cx="71750" cy="59175"/>
            </a:xfrm>
            <a:custGeom>
              <a:avLst/>
              <a:gdLst/>
              <a:ahLst/>
              <a:cxnLst/>
              <a:rect l="l" t="t" r="r" b="b"/>
              <a:pathLst>
                <a:path w="2870" h="2367" fill="none" extrusionOk="0">
                  <a:moveTo>
                    <a:pt x="1" y="1057"/>
                  </a:moveTo>
                  <a:lnTo>
                    <a:pt x="605" y="0"/>
                  </a:lnTo>
                  <a:lnTo>
                    <a:pt x="2870" y="1309"/>
                  </a:lnTo>
                  <a:lnTo>
                    <a:pt x="2266" y="2366"/>
                  </a:lnTo>
                  <a:lnTo>
                    <a:pt x="1" y="1057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708;p77">
              <a:extLst>
                <a:ext uri="{FF2B5EF4-FFF2-40B4-BE49-F238E27FC236}">
                  <a16:creationId xmlns:a16="http://schemas.microsoft.com/office/drawing/2014/main" id="{57EE4D70-923B-F215-EBC1-D8C769B19995}"/>
                </a:ext>
              </a:extLst>
            </p:cNvPr>
            <p:cNvSpPr/>
            <p:nvPr/>
          </p:nvSpPr>
          <p:spPr>
            <a:xfrm>
              <a:off x="1008225" y="4312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709;p77">
              <a:extLst>
                <a:ext uri="{FF2B5EF4-FFF2-40B4-BE49-F238E27FC236}">
                  <a16:creationId xmlns:a16="http://schemas.microsoft.com/office/drawing/2014/main" id="{7E98178D-0C15-C665-12B6-4308A402B7BD}"/>
                </a:ext>
              </a:extLst>
            </p:cNvPr>
            <p:cNvSpPr/>
            <p:nvPr/>
          </p:nvSpPr>
          <p:spPr>
            <a:xfrm>
              <a:off x="1359325" y="4488950"/>
              <a:ext cx="73000" cy="60425"/>
            </a:xfrm>
            <a:custGeom>
              <a:avLst/>
              <a:gdLst/>
              <a:ahLst/>
              <a:cxnLst/>
              <a:rect l="l" t="t" r="r" b="b"/>
              <a:pathLst>
                <a:path w="2920" h="2417" extrusionOk="0">
                  <a:moveTo>
                    <a:pt x="655" y="0"/>
                  </a:moveTo>
                  <a:lnTo>
                    <a:pt x="0" y="1108"/>
                  </a:lnTo>
                  <a:lnTo>
                    <a:pt x="2316" y="2416"/>
                  </a:lnTo>
                  <a:lnTo>
                    <a:pt x="2920" y="1359"/>
                  </a:lnTo>
                  <a:lnTo>
                    <a:pt x="65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710;p77">
              <a:extLst>
                <a:ext uri="{FF2B5EF4-FFF2-40B4-BE49-F238E27FC236}">
                  <a16:creationId xmlns:a16="http://schemas.microsoft.com/office/drawing/2014/main" id="{CA84E15E-DA8B-23F8-83D2-C588D0A411D9}"/>
                </a:ext>
              </a:extLst>
            </p:cNvPr>
            <p:cNvSpPr/>
            <p:nvPr/>
          </p:nvSpPr>
          <p:spPr>
            <a:xfrm>
              <a:off x="1359325" y="4488950"/>
              <a:ext cx="73000" cy="60425"/>
            </a:xfrm>
            <a:custGeom>
              <a:avLst/>
              <a:gdLst/>
              <a:ahLst/>
              <a:cxnLst/>
              <a:rect l="l" t="t" r="r" b="b"/>
              <a:pathLst>
                <a:path w="2920" h="2417" fill="none" extrusionOk="0">
                  <a:moveTo>
                    <a:pt x="0" y="1108"/>
                  </a:moveTo>
                  <a:lnTo>
                    <a:pt x="655" y="0"/>
                  </a:lnTo>
                  <a:lnTo>
                    <a:pt x="2920" y="1359"/>
                  </a:lnTo>
                  <a:lnTo>
                    <a:pt x="2316" y="2416"/>
                  </a:lnTo>
                  <a:lnTo>
                    <a:pt x="0" y="1108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711;p77">
              <a:extLst>
                <a:ext uri="{FF2B5EF4-FFF2-40B4-BE49-F238E27FC236}">
                  <a16:creationId xmlns:a16="http://schemas.microsoft.com/office/drawing/2014/main" id="{0BB14989-3D4C-8F7A-E796-C0B7A9FAF324}"/>
                </a:ext>
              </a:extLst>
            </p:cNvPr>
            <p:cNvSpPr/>
            <p:nvPr/>
          </p:nvSpPr>
          <p:spPr>
            <a:xfrm>
              <a:off x="1359325" y="4516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712;p77">
              <a:extLst>
                <a:ext uri="{FF2B5EF4-FFF2-40B4-BE49-F238E27FC236}">
                  <a16:creationId xmlns:a16="http://schemas.microsoft.com/office/drawing/2014/main" id="{6FD80F3E-553A-586C-988E-1FF241F8556C}"/>
                </a:ext>
              </a:extLst>
            </p:cNvPr>
            <p:cNvSpPr/>
            <p:nvPr/>
          </p:nvSpPr>
          <p:spPr>
            <a:xfrm>
              <a:off x="1008225" y="4488950"/>
              <a:ext cx="71750" cy="60425"/>
            </a:xfrm>
            <a:custGeom>
              <a:avLst/>
              <a:gdLst/>
              <a:ahLst/>
              <a:cxnLst/>
              <a:rect l="l" t="t" r="r" b="b"/>
              <a:pathLst>
                <a:path w="2870" h="2417" extrusionOk="0">
                  <a:moveTo>
                    <a:pt x="2266" y="0"/>
                  </a:moveTo>
                  <a:lnTo>
                    <a:pt x="1" y="1359"/>
                  </a:lnTo>
                  <a:lnTo>
                    <a:pt x="605" y="2416"/>
                  </a:lnTo>
                  <a:lnTo>
                    <a:pt x="2870" y="1108"/>
                  </a:lnTo>
                  <a:lnTo>
                    <a:pt x="226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713;p77">
              <a:extLst>
                <a:ext uri="{FF2B5EF4-FFF2-40B4-BE49-F238E27FC236}">
                  <a16:creationId xmlns:a16="http://schemas.microsoft.com/office/drawing/2014/main" id="{5684C13D-2088-164B-23EA-24E648AD1E7A}"/>
                </a:ext>
              </a:extLst>
            </p:cNvPr>
            <p:cNvSpPr/>
            <p:nvPr/>
          </p:nvSpPr>
          <p:spPr>
            <a:xfrm>
              <a:off x="1008225" y="4488950"/>
              <a:ext cx="71750" cy="60425"/>
            </a:xfrm>
            <a:custGeom>
              <a:avLst/>
              <a:gdLst/>
              <a:ahLst/>
              <a:cxnLst/>
              <a:rect l="l" t="t" r="r" b="b"/>
              <a:pathLst>
                <a:path w="2870" h="2417" fill="none" extrusionOk="0">
                  <a:moveTo>
                    <a:pt x="1" y="1359"/>
                  </a:moveTo>
                  <a:lnTo>
                    <a:pt x="2266" y="0"/>
                  </a:lnTo>
                  <a:lnTo>
                    <a:pt x="2870" y="1108"/>
                  </a:lnTo>
                  <a:lnTo>
                    <a:pt x="605" y="2416"/>
                  </a:lnTo>
                  <a:lnTo>
                    <a:pt x="1" y="135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714;p77">
              <a:extLst>
                <a:ext uri="{FF2B5EF4-FFF2-40B4-BE49-F238E27FC236}">
                  <a16:creationId xmlns:a16="http://schemas.microsoft.com/office/drawing/2014/main" id="{02764D32-5D9B-D280-5D1C-712E29773B3D}"/>
                </a:ext>
              </a:extLst>
            </p:cNvPr>
            <p:cNvSpPr/>
            <p:nvPr/>
          </p:nvSpPr>
          <p:spPr>
            <a:xfrm>
              <a:off x="1008225" y="4522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715;p77">
              <a:extLst>
                <a:ext uri="{FF2B5EF4-FFF2-40B4-BE49-F238E27FC236}">
                  <a16:creationId xmlns:a16="http://schemas.microsoft.com/office/drawing/2014/main" id="{620824CE-B8F4-909C-751F-7C6A0A00DEEB}"/>
                </a:ext>
              </a:extLst>
            </p:cNvPr>
            <p:cNvSpPr/>
            <p:nvPr/>
          </p:nvSpPr>
          <p:spPr>
            <a:xfrm>
              <a:off x="1359325" y="4286350"/>
              <a:ext cx="73000" cy="59175"/>
            </a:xfrm>
            <a:custGeom>
              <a:avLst/>
              <a:gdLst/>
              <a:ahLst/>
              <a:cxnLst/>
              <a:rect l="l" t="t" r="r" b="b"/>
              <a:pathLst>
                <a:path w="2920" h="2367" extrusionOk="0">
                  <a:moveTo>
                    <a:pt x="2316" y="0"/>
                  </a:moveTo>
                  <a:lnTo>
                    <a:pt x="0" y="1309"/>
                  </a:lnTo>
                  <a:lnTo>
                    <a:pt x="655" y="2366"/>
                  </a:lnTo>
                  <a:lnTo>
                    <a:pt x="2920" y="1057"/>
                  </a:lnTo>
                  <a:lnTo>
                    <a:pt x="23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716;p77">
              <a:extLst>
                <a:ext uri="{FF2B5EF4-FFF2-40B4-BE49-F238E27FC236}">
                  <a16:creationId xmlns:a16="http://schemas.microsoft.com/office/drawing/2014/main" id="{8711FA0E-A009-36BA-CD74-1C08B5B6385C}"/>
                </a:ext>
              </a:extLst>
            </p:cNvPr>
            <p:cNvSpPr/>
            <p:nvPr/>
          </p:nvSpPr>
          <p:spPr>
            <a:xfrm>
              <a:off x="1359325" y="4286350"/>
              <a:ext cx="73000" cy="59175"/>
            </a:xfrm>
            <a:custGeom>
              <a:avLst/>
              <a:gdLst/>
              <a:ahLst/>
              <a:cxnLst/>
              <a:rect l="l" t="t" r="r" b="b"/>
              <a:pathLst>
                <a:path w="2920" h="2367" fill="none" extrusionOk="0">
                  <a:moveTo>
                    <a:pt x="0" y="1309"/>
                  </a:moveTo>
                  <a:lnTo>
                    <a:pt x="2316" y="0"/>
                  </a:lnTo>
                  <a:lnTo>
                    <a:pt x="2920" y="1057"/>
                  </a:lnTo>
                  <a:lnTo>
                    <a:pt x="655" y="2366"/>
                  </a:lnTo>
                  <a:lnTo>
                    <a:pt x="0" y="130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717;p77">
              <a:extLst>
                <a:ext uri="{FF2B5EF4-FFF2-40B4-BE49-F238E27FC236}">
                  <a16:creationId xmlns:a16="http://schemas.microsoft.com/office/drawing/2014/main" id="{33875A8F-F8D4-5BB7-D3CE-6E7714E33039}"/>
                </a:ext>
              </a:extLst>
            </p:cNvPr>
            <p:cNvSpPr/>
            <p:nvPr/>
          </p:nvSpPr>
          <p:spPr>
            <a:xfrm>
              <a:off x="1359325" y="4319075"/>
              <a:ext cx="25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718;p77">
              <a:extLst>
                <a:ext uri="{FF2B5EF4-FFF2-40B4-BE49-F238E27FC236}">
                  <a16:creationId xmlns:a16="http://schemas.microsoft.com/office/drawing/2014/main" id="{0503C0D6-3FE9-94AC-0E4F-478CD87D4ABD}"/>
                </a:ext>
              </a:extLst>
            </p:cNvPr>
            <p:cNvSpPr/>
            <p:nvPr/>
          </p:nvSpPr>
          <p:spPr>
            <a:xfrm>
              <a:off x="1088775" y="4556900"/>
              <a:ext cx="59150" cy="73000"/>
            </a:xfrm>
            <a:custGeom>
              <a:avLst/>
              <a:gdLst/>
              <a:ahLst/>
              <a:cxnLst/>
              <a:rect l="l" t="t" r="r" b="b"/>
              <a:pathLst>
                <a:path w="2366" h="2920" extrusionOk="0">
                  <a:moveTo>
                    <a:pt x="1309" y="0"/>
                  </a:moveTo>
                  <a:lnTo>
                    <a:pt x="0" y="2316"/>
                  </a:lnTo>
                  <a:lnTo>
                    <a:pt x="1057" y="2920"/>
                  </a:lnTo>
                  <a:lnTo>
                    <a:pt x="2366" y="655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719;p77">
              <a:extLst>
                <a:ext uri="{FF2B5EF4-FFF2-40B4-BE49-F238E27FC236}">
                  <a16:creationId xmlns:a16="http://schemas.microsoft.com/office/drawing/2014/main" id="{3BCFC702-5A7D-982F-37E1-BE984A7081B6}"/>
                </a:ext>
              </a:extLst>
            </p:cNvPr>
            <p:cNvSpPr/>
            <p:nvPr/>
          </p:nvSpPr>
          <p:spPr>
            <a:xfrm>
              <a:off x="1088775" y="4556900"/>
              <a:ext cx="59150" cy="73000"/>
            </a:xfrm>
            <a:custGeom>
              <a:avLst/>
              <a:gdLst/>
              <a:ahLst/>
              <a:cxnLst/>
              <a:rect l="l" t="t" r="r" b="b"/>
              <a:pathLst>
                <a:path w="2366" h="2920" fill="none" extrusionOk="0">
                  <a:moveTo>
                    <a:pt x="0" y="2316"/>
                  </a:moveTo>
                  <a:lnTo>
                    <a:pt x="1309" y="0"/>
                  </a:lnTo>
                  <a:lnTo>
                    <a:pt x="2366" y="655"/>
                  </a:lnTo>
                  <a:lnTo>
                    <a:pt x="1057" y="2920"/>
                  </a:lnTo>
                  <a:lnTo>
                    <a:pt x="0" y="231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720;p77">
              <a:extLst>
                <a:ext uri="{FF2B5EF4-FFF2-40B4-BE49-F238E27FC236}">
                  <a16:creationId xmlns:a16="http://schemas.microsoft.com/office/drawing/2014/main" id="{C9399AFC-04CD-9507-AA92-A3AE2791EFE1}"/>
                </a:ext>
              </a:extLst>
            </p:cNvPr>
            <p:cNvSpPr/>
            <p:nvPr/>
          </p:nvSpPr>
          <p:spPr>
            <a:xfrm>
              <a:off x="1088775" y="4614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721;p77">
              <a:extLst>
                <a:ext uri="{FF2B5EF4-FFF2-40B4-BE49-F238E27FC236}">
                  <a16:creationId xmlns:a16="http://schemas.microsoft.com/office/drawing/2014/main" id="{BF1B3CBD-42F2-0443-C7B0-9D26C0BA0CD8}"/>
                </a:ext>
              </a:extLst>
            </p:cNvPr>
            <p:cNvSpPr/>
            <p:nvPr/>
          </p:nvSpPr>
          <p:spPr>
            <a:xfrm>
              <a:off x="1291375" y="4205800"/>
              <a:ext cx="60425" cy="73025"/>
            </a:xfrm>
            <a:custGeom>
              <a:avLst/>
              <a:gdLst/>
              <a:ahLst/>
              <a:cxnLst/>
              <a:rect l="l" t="t" r="r" b="b"/>
              <a:pathLst>
                <a:path w="2417" h="2921" extrusionOk="0">
                  <a:moveTo>
                    <a:pt x="1359" y="1"/>
                  </a:moveTo>
                  <a:lnTo>
                    <a:pt x="0" y="2266"/>
                  </a:lnTo>
                  <a:lnTo>
                    <a:pt x="1107" y="2920"/>
                  </a:lnTo>
                  <a:lnTo>
                    <a:pt x="2416" y="605"/>
                  </a:lnTo>
                  <a:lnTo>
                    <a:pt x="13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722;p77">
              <a:extLst>
                <a:ext uri="{FF2B5EF4-FFF2-40B4-BE49-F238E27FC236}">
                  <a16:creationId xmlns:a16="http://schemas.microsoft.com/office/drawing/2014/main" id="{FA5CBE09-142C-911A-4DB4-594B48BBFE3B}"/>
                </a:ext>
              </a:extLst>
            </p:cNvPr>
            <p:cNvSpPr/>
            <p:nvPr/>
          </p:nvSpPr>
          <p:spPr>
            <a:xfrm>
              <a:off x="1291375" y="4205800"/>
              <a:ext cx="60425" cy="73025"/>
            </a:xfrm>
            <a:custGeom>
              <a:avLst/>
              <a:gdLst/>
              <a:ahLst/>
              <a:cxnLst/>
              <a:rect l="l" t="t" r="r" b="b"/>
              <a:pathLst>
                <a:path w="2417" h="2921" fill="none" extrusionOk="0">
                  <a:moveTo>
                    <a:pt x="0" y="2266"/>
                  </a:moveTo>
                  <a:lnTo>
                    <a:pt x="1359" y="1"/>
                  </a:lnTo>
                  <a:lnTo>
                    <a:pt x="2416" y="605"/>
                  </a:lnTo>
                  <a:lnTo>
                    <a:pt x="1107" y="2920"/>
                  </a:lnTo>
                  <a:lnTo>
                    <a:pt x="0" y="226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723;p77">
              <a:extLst>
                <a:ext uri="{FF2B5EF4-FFF2-40B4-BE49-F238E27FC236}">
                  <a16:creationId xmlns:a16="http://schemas.microsoft.com/office/drawing/2014/main" id="{E7CC93FF-1E96-782A-3BE6-78B13FB867D5}"/>
                </a:ext>
              </a:extLst>
            </p:cNvPr>
            <p:cNvSpPr/>
            <p:nvPr/>
          </p:nvSpPr>
          <p:spPr>
            <a:xfrm>
              <a:off x="1291375" y="42624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724;p77">
              <a:extLst>
                <a:ext uri="{FF2B5EF4-FFF2-40B4-BE49-F238E27FC236}">
                  <a16:creationId xmlns:a16="http://schemas.microsoft.com/office/drawing/2014/main" id="{7E9F4FA4-7F5C-5C75-2A6E-B1AE1847251D}"/>
                </a:ext>
              </a:extLst>
            </p:cNvPr>
            <p:cNvSpPr/>
            <p:nvPr/>
          </p:nvSpPr>
          <p:spPr>
            <a:xfrm>
              <a:off x="1204550" y="4651275"/>
              <a:ext cx="31475" cy="28950"/>
            </a:xfrm>
            <a:custGeom>
              <a:avLst/>
              <a:gdLst/>
              <a:ahLst/>
              <a:cxnLst/>
              <a:rect l="l" t="t" r="r" b="b"/>
              <a:pathLst>
                <a:path w="1259" h="1158" extrusionOk="0">
                  <a:moveTo>
                    <a:pt x="0" y="0"/>
                  </a:moveTo>
                  <a:lnTo>
                    <a:pt x="0" y="1158"/>
                  </a:lnTo>
                  <a:lnTo>
                    <a:pt x="1258" y="1158"/>
                  </a:lnTo>
                  <a:lnTo>
                    <a:pt x="12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725;p77">
              <a:extLst>
                <a:ext uri="{FF2B5EF4-FFF2-40B4-BE49-F238E27FC236}">
                  <a16:creationId xmlns:a16="http://schemas.microsoft.com/office/drawing/2014/main" id="{979A4292-32DB-5833-0CB1-F03BC2767DB4}"/>
                </a:ext>
              </a:extLst>
            </p:cNvPr>
            <p:cNvSpPr/>
            <p:nvPr/>
          </p:nvSpPr>
          <p:spPr>
            <a:xfrm>
              <a:off x="1017050" y="4402125"/>
              <a:ext cx="32725" cy="31475"/>
            </a:xfrm>
            <a:custGeom>
              <a:avLst/>
              <a:gdLst/>
              <a:ahLst/>
              <a:cxnLst/>
              <a:rect l="l" t="t" r="r" b="b"/>
              <a:pathLst>
                <a:path w="1309" h="1259" extrusionOk="0">
                  <a:moveTo>
                    <a:pt x="0" y="0"/>
                  </a:moveTo>
                  <a:lnTo>
                    <a:pt x="0" y="1258"/>
                  </a:lnTo>
                  <a:lnTo>
                    <a:pt x="1309" y="1258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726;p77">
              <a:extLst>
                <a:ext uri="{FF2B5EF4-FFF2-40B4-BE49-F238E27FC236}">
                  <a16:creationId xmlns:a16="http://schemas.microsoft.com/office/drawing/2014/main" id="{0DAF6D8C-DB4B-E5ED-3584-633F329F1CAF}"/>
                </a:ext>
              </a:extLst>
            </p:cNvPr>
            <p:cNvSpPr/>
            <p:nvPr/>
          </p:nvSpPr>
          <p:spPr>
            <a:xfrm>
              <a:off x="957900" y="4402125"/>
              <a:ext cx="28975" cy="31475"/>
            </a:xfrm>
            <a:custGeom>
              <a:avLst/>
              <a:gdLst/>
              <a:ahLst/>
              <a:cxnLst/>
              <a:rect l="l" t="t" r="r" b="b"/>
              <a:pathLst>
                <a:path w="1159" h="1259" extrusionOk="0">
                  <a:moveTo>
                    <a:pt x="0" y="0"/>
                  </a:moveTo>
                  <a:lnTo>
                    <a:pt x="0" y="1258"/>
                  </a:lnTo>
                  <a:lnTo>
                    <a:pt x="1158" y="1258"/>
                  </a:lnTo>
                  <a:lnTo>
                    <a:pt x="1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727;p77">
              <a:extLst>
                <a:ext uri="{FF2B5EF4-FFF2-40B4-BE49-F238E27FC236}">
                  <a16:creationId xmlns:a16="http://schemas.microsoft.com/office/drawing/2014/main" id="{16679CD8-4E45-8279-6810-C081D9FC6B35}"/>
                </a:ext>
              </a:extLst>
            </p:cNvPr>
            <p:cNvSpPr/>
            <p:nvPr/>
          </p:nvSpPr>
          <p:spPr>
            <a:xfrm>
              <a:off x="1390775" y="4402125"/>
              <a:ext cx="32750" cy="31475"/>
            </a:xfrm>
            <a:custGeom>
              <a:avLst/>
              <a:gdLst/>
              <a:ahLst/>
              <a:cxnLst/>
              <a:rect l="l" t="t" r="r" b="b"/>
              <a:pathLst>
                <a:path w="1310" h="1259" extrusionOk="0">
                  <a:moveTo>
                    <a:pt x="1" y="0"/>
                  </a:moveTo>
                  <a:lnTo>
                    <a:pt x="1" y="1258"/>
                  </a:lnTo>
                  <a:lnTo>
                    <a:pt x="1309" y="1258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728;p77">
              <a:extLst>
                <a:ext uri="{FF2B5EF4-FFF2-40B4-BE49-F238E27FC236}">
                  <a16:creationId xmlns:a16="http://schemas.microsoft.com/office/drawing/2014/main" id="{C05E88C1-34A2-4528-5A37-1C1D46A5859B}"/>
                </a:ext>
              </a:extLst>
            </p:cNvPr>
            <p:cNvSpPr/>
            <p:nvPr/>
          </p:nvSpPr>
          <p:spPr>
            <a:xfrm>
              <a:off x="1453700" y="4402125"/>
              <a:ext cx="28975" cy="31475"/>
            </a:xfrm>
            <a:custGeom>
              <a:avLst/>
              <a:gdLst/>
              <a:ahLst/>
              <a:cxnLst/>
              <a:rect l="l" t="t" r="r" b="b"/>
              <a:pathLst>
                <a:path w="1159" h="1259" extrusionOk="0">
                  <a:moveTo>
                    <a:pt x="0" y="0"/>
                  </a:moveTo>
                  <a:lnTo>
                    <a:pt x="0" y="1258"/>
                  </a:lnTo>
                  <a:lnTo>
                    <a:pt x="1158" y="1258"/>
                  </a:lnTo>
                  <a:lnTo>
                    <a:pt x="1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0"/>
          <p:cNvSpPr txBox="1">
            <a:spLocks noGrp="1"/>
          </p:cNvSpPr>
          <p:nvPr>
            <p:ph type="subTitle" idx="4"/>
          </p:nvPr>
        </p:nvSpPr>
        <p:spPr>
          <a:xfrm>
            <a:off x="1033043" y="2951185"/>
            <a:ext cx="2314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Constituição quimica</a:t>
            </a:r>
            <a:endParaRPr/>
          </a:p>
        </p:txBody>
      </p:sp>
      <p:sp>
        <p:nvSpPr>
          <p:cNvPr id="657" name="Google Shape;657;p50"/>
          <p:cNvSpPr txBox="1">
            <a:spLocks noGrp="1"/>
          </p:cNvSpPr>
          <p:nvPr>
            <p:ph type="subTitle" idx="5"/>
          </p:nvPr>
        </p:nvSpPr>
        <p:spPr>
          <a:xfrm>
            <a:off x="3404999" y="2923118"/>
            <a:ext cx="2314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Mapear a superficie</a:t>
            </a:r>
            <a:endParaRPr/>
          </a:p>
        </p:txBody>
      </p:sp>
      <p:sp>
        <p:nvSpPr>
          <p:cNvPr id="658" name="Google Shape;658;p50"/>
          <p:cNvSpPr txBox="1">
            <a:spLocks noGrp="1"/>
          </p:cNvSpPr>
          <p:nvPr>
            <p:ph type="subTitle" idx="6"/>
          </p:nvPr>
        </p:nvSpPr>
        <p:spPr>
          <a:xfrm>
            <a:off x="5782439" y="2951185"/>
            <a:ext cx="2314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Existência de vida</a:t>
            </a:r>
            <a:endParaRPr/>
          </a:p>
        </p:txBody>
      </p:sp>
      <p:sp>
        <p:nvSpPr>
          <p:cNvPr id="659" name="Google Shape;659;p50"/>
          <p:cNvSpPr txBox="1">
            <a:spLocks noGrp="1"/>
          </p:cNvSpPr>
          <p:nvPr>
            <p:ph type="title"/>
          </p:nvPr>
        </p:nvSpPr>
        <p:spPr>
          <a:xfrm>
            <a:off x="518143" y="577319"/>
            <a:ext cx="8067539" cy="6803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Assuntos a estudar numa missão a Titã</a:t>
            </a:r>
            <a:endParaRPr/>
          </a:p>
        </p:txBody>
      </p:sp>
      <p:sp>
        <p:nvSpPr>
          <p:cNvPr id="660" name="Google Shape;660;p50"/>
          <p:cNvSpPr txBox="1">
            <a:spLocks noGrp="1"/>
          </p:cNvSpPr>
          <p:nvPr>
            <p:ph type="subTitle" idx="1"/>
          </p:nvPr>
        </p:nvSpPr>
        <p:spPr>
          <a:xfrm>
            <a:off x="1023438" y="3259948"/>
            <a:ext cx="2314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Estudo dos elemento que fazem parte da composição de Titã</a:t>
            </a:r>
            <a:endParaRPr/>
          </a:p>
        </p:txBody>
      </p:sp>
      <p:sp>
        <p:nvSpPr>
          <p:cNvPr id="661" name="Google Shape;661;p50"/>
          <p:cNvSpPr txBox="1">
            <a:spLocks noGrp="1"/>
          </p:cNvSpPr>
          <p:nvPr>
            <p:ph type="subTitle" idx="2"/>
          </p:nvPr>
        </p:nvSpPr>
        <p:spPr>
          <a:xfrm>
            <a:off x="3414604" y="3259948"/>
            <a:ext cx="2314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Mapear as diferentes partes</a:t>
            </a:r>
            <a:endParaRPr dirty="0"/>
          </a:p>
        </p:txBody>
      </p:sp>
      <p:sp>
        <p:nvSpPr>
          <p:cNvPr id="662" name="Google Shape;662;p50"/>
          <p:cNvSpPr txBox="1">
            <a:spLocks noGrp="1"/>
          </p:cNvSpPr>
          <p:nvPr>
            <p:ph type="subTitle" idx="3"/>
          </p:nvPr>
        </p:nvSpPr>
        <p:spPr>
          <a:xfrm>
            <a:off x="5805770" y="3259948"/>
            <a:ext cx="2314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Estudar se já existe vida em Titã</a:t>
            </a:r>
            <a:endParaRPr/>
          </a:p>
        </p:txBody>
      </p:sp>
      <p:sp>
        <p:nvSpPr>
          <p:cNvPr id="663" name="Google Shape;663;p50"/>
          <p:cNvSpPr/>
          <p:nvPr/>
        </p:nvSpPr>
        <p:spPr>
          <a:xfrm>
            <a:off x="1708193" y="1708079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50"/>
          <p:cNvSpPr/>
          <p:nvPr/>
        </p:nvSpPr>
        <p:spPr>
          <a:xfrm>
            <a:off x="4094553" y="1713414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50"/>
          <p:cNvSpPr/>
          <p:nvPr/>
        </p:nvSpPr>
        <p:spPr>
          <a:xfrm>
            <a:off x="6473226" y="1688788"/>
            <a:ext cx="964500" cy="964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oogle Shape;2123;p77">
            <a:extLst>
              <a:ext uri="{FF2B5EF4-FFF2-40B4-BE49-F238E27FC236}">
                <a16:creationId xmlns:a16="http://schemas.microsoft.com/office/drawing/2014/main" id="{E848CBE3-31C8-AB40-C8BF-E64C57779A11}"/>
              </a:ext>
            </a:extLst>
          </p:cNvPr>
          <p:cNvGrpSpPr/>
          <p:nvPr/>
        </p:nvGrpSpPr>
        <p:grpSpPr>
          <a:xfrm>
            <a:off x="1984432" y="1962925"/>
            <a:ext cx="411196" cy="411192"/>
            <a:chOff x="3983025" y="2630350"/>
            <a:chExt cx="524750" cy="524750"/>
          </a:xfrm>
          <a:solidFill>
            <a:schemeClr val="tx1"/>
          </a:solidFill>
        </p:grpSpPr>
        <p:sp>
          <p:nvSpPr>
            <p:cNvPr id="3" name="Google Shape;2124;p77">
              <a:extLst>
                <a:ext uri="{FF2B5EF4-FFF2-40B4-BE49-F238E27FC236}">
                  <a16:creationId xmlns:a16="http://schemas.microsoft.com/office/drawing/2014/main" id="{206DBE77-5CBD-C530-9AA5-615CA43D08E9}"/>
                </a:ext>
              </a:extLst>
            </p:cNvPr>
            <p:cNvSpPr/>
            <p:nvPr/>
          </p:nvSpPr>
          <p:spPr>
            <a:xfrm>
              <a:off x="4201975" y="2797700"/>
              <a:ext cx="51600" cy="69250"/>
            </a:xfrm>
            <a:custGeom>
              <a:avLst/>
              <a:gdLst/>
              <a:ahLst/>
              <a:cxnLst/>
              <a:rect l="l" t="t" r="r" b="b"/>
              <a:pathLst>
                <a:path w="2064" h="2770" extrusionOk="0">
                  <a:moveTo>
                    <a:pt x="1108" y="1"/>
                  </a:moveTo>
                  <a:lnTo>
                    <a:pt x="856" y="202"/>
                  </a:lnTo>
                  <a:lnTo>
                    <a:pt x="604" y="353"/>
                  </a:lnTo>
                  <a:lnTo>
                    <a:pt x="302" y="454"/>
                  </a:lnTo>
                  <a:lnTo>
                    <a:pt x="0" y="504"/>
                  </a:lnTo>
                  <a:lnTo>
                    <a:pt x="1007" y="2769"/>
                  </a:lnTo>
                  <a:lnTo>
                    <a:pt x="1208" y="2568"/>
                  </a:lnTo>
                  <a:lnTo>
                    <a:pt x="1460" y="2417"/>
                  </a:lnTo>
                  <a:lnTo>
                    <a:pt x="1762" y="2215"/>
                  </a:lnTo>
                  <a:lnTo>
                    <a:pt x="2064" y="2115"/>
                  </a:lnTo>
                  <a:lnTo>
                    <a:pt x="11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125;p77">
              <a:extLst>
                <a:ext uri="{FF2B5EF4-FFF2-40B4-BE49-F238E27FC236}">
                  <a16:creationId xmlns:a16="http://schemas.microsoft.com/office/drawing/2014/main" id="{98FEE876-EA39-FDAC-3F67-E0925F2701B2}"/>
                </a:ext>
              </a:extLst>
            </p:cNvPr>
            <p:cNvSpPr/>
            <p:nvPr/>
          </p:nvSpPr>
          <p:spPr>
            <a:xfrm>
              <a:off x="4201975" y="2797700"/>
              <a:ext cx="51600" cy="69250"/>
            </a:xfrm>
            <a:custGeom>
              <a:avLst/>
              <a:gdLst/>
              <a:ahLst/>
              <a:cxnLst/>
              <a:rect l="l" t="t" r="r" b="b"/>
              <a:pathLst>
                <a:path w="2064" h="2770" fill="none" extrusionOk="0">
                  <a:moveTo>
                    <a:pt x="1007" y="2769"/>
                  </a:moveTo>
                  <a:lnTo>
                    <a:pt x="1007" y="2769"/>
                  </a:lnTo>
                  <a:lnTo>
                    <a:pt x="1208" y="2568"/>
                  </a:lnTo>
                  <a:lnTo>
                    <a:pt x="1460" y="2417"/>
                  </a:lnTo>
                  <a:lnTo>
                    <a:pt x="1762" y="2215"/>
                  </a:lnTo>
                  <a:lnTo>
                    <a:pt x="2064" y="2115"/>
                  </a:lnTo>
                  <a:lnTo>
                    <a:pt x="1108" y="1"/>
                  </a:lnTo>
                  <a:lnTo>
                    <a:pt x="1108" y="1"/>
                  </a:lnTo>
                  <a:lnTo>
                    <a:pt x="856" y="202"/>
                  </a:lnTo>
                  <a:lnTo>
                    <a:pt x="604" y="353"/>
                  </a:lnTo>
                  <a:lnTo>
                    <a:pt x="302" y="454"/>
                  </a:lnTo>
                  <a:lnTo>
                    <a:pt x="0" y="504"/>
                  </a:lnTo>
                  <a:lnTo>
                    <a:pt x="1007" y="276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126;p77">
              <a:extLst>
                <a:ext uri="{FF2B5EF4-FFF2-40B4-BE49-F238E27FC236}">
                  <a16:creationId xmlns:a16="http://schemas.microsoft.com/office/drawing/2014/main" id="{CD1FB6E3-DC80-98FF-50AB-B461F7725E4E}"/>
                </a:ext>
              </a:extLst>
            </p:cNvPr>
            <p:cNvSpPr/>
            <p:nvPr/>
          </p:nvSpPr>
          <p:spPr>
            <a:xfrm>
              <a:off x="4227125" y="2866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27;p77">
              <a:extLst>
                <a:ext uri="{FF2B5EF4-FFF2-40B4-BE49-F238E27FC236}">
                  <a16:creationId xmlns:a16="http://schemas.microsoft.com/office/drawing/2014/main" id="{2DBB958D-329C-683A-9D56-77BF14E5538E}"/>
                </a:ext>
              </a:extLst>
            </p:cNvPr>
            <p:cNvSpPr/>
            <p:nvPr/>
          </p:nvSpPr>
          <p:spPr>
            <a:xfrm>
              <a:off x="4443575" y="3090900"/>
              <a:ext cx="64200" cy="64200"/>
            </a:xfrm>
            <a:custGeom>
              <a:avLst/>
              <a:gdLst/>
              <a:ahLst/>
              <a:cxnLst/>
              <a:rect l="l" t="t" r="r" b="b"/>
              <a:pathLst>
                <a:path w="2568" h="2568" extrusionOk="0">
                  <a:moveTo>
                    <a:pt x="1309" y="1"/>
                  </a:moveTo>
                  <a:lnTo>
                    <a:pt x="1058" y="51"/>
                  </a:lnTo>
                  <a:lnTo>
                    <a:pt x="806" y="101"/>
                  </a:lnTo>
                  <a:lnTo>
                    <a:pt x="605" y="252"/>
                  </a:lnTo>
                  <a:lnTo>
                    <a:pt x="403" y="403"/>
                  </a:lnTo>
                  <a:lnTo>
                    <a:pt x="252" y="605"/>
                  </a:lnTo>
                  <a:lnTo>
                    <a:pt x="101" y="806"/>
                  </a:lnTo>
                  <a:lnTo>
                    <a:pt x="51" y="1058"/>
                  </a:lnTo>
                  <a:lnTo>
                    <a:pt x="1" y="1309"/>
                  </a:lnTo>
                  <a:lnTo>
                    <a:pt x="51" y="1561"/>
                  </a:lnTo>
                  <a:lnTo>
                    <a:pt x="101" y="1813"/>
                  </a:lnTo>
                  <a:lnTo>
                    <a:pt x="252" y="2014"/>
                  </a:lnTo>
                  <a:lnTo>
                    <a:pt x="403" y="2215"/>
                  </a:lnTo>
                  <a:lnTo>
                    <a:pt x="605" y="2366"/>
                  </a:lnTo>
                  <a:lnTo>
                    <a:pt x="806" y="2467"/>
                  </a:lnTo>
                  <a:lnTo>
                    <a:pt x="1058" y="2517"/>
                  </a:lnTo>
                  <a:lnTo>
                    <a:pt x="1309" y="2568"/>
                  </a:lnTo>
                  <a:lnTo>
                    <a:pt x="1561" y="2517"/>
                  </a:lnTo>
                  <a:lnTo>
                    <a:pt x="1813" y="2467"/>
                  </a:lnTo>
                  <a:lnTo>
                    <a:pt x="2014" y="2366"/>
                  </a:lnTo>
                  <a:lnTo>
                    <a:pt x="2215" y="2215"/>
                  </a:lnTo>
                  <a:lnTo>
                    <a:pt x="2366" y="2014"/>
                  </a:lnTo>
                  <a:lnTo>
                    <a:pt x="2467" y="1813"/>
                  </a:lnTo>
                  <a:lnTo>
                    <a:pt x="2517" y="1561"/>
                  </a:lnTo>
                  <a:lnTo>
                    <a:pt x="2568" y="1309"/>
                  </a:lnTo>
                  <a:lnTo>
                    <a:pt x="2517" y="1058"/>
                  </a:lnTo>
                  <a:lnTo>
                    <a:pt x="2467" y="806"/>
                  </a:lnTo>
                  <a:lnTo>
                    <a:pt x="2366" y="605"/>
                  </a:lnTo>
                  <a:lnTo>
                    <a:pt x="2215" y="403"/>
                  </a:lnTo>
                  <a:lnTo>
                    <a:pt x="2014" y="252"/>
                  </a:lnTo>
                  <a:lnTo>
                    <a:pt x="1813" y="101"/>
                  </a:lnTo>
                  <a:lnTo>
                    <a:pt x="1561" y="51"/>
                  </a:lnTo>
                  <a:lnTo>
                    <a:pt x="13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128;p77">
              <a:extLst>
                <a:ext uri="{FF2B5EF4-FFF2-40B4-BE49-F238E27FC236}">
                  <a16:creationId xmlns:a16="http://schemas.microsoft.com/office/drawing/2014/main" id="{7FD248B5-1FD5-139F-89F3-B816A49B480B}"/>
                </a:ext>
              </a:extLst>
            </p:cNvPr>
            <p:cNvSpPr/>
            <p:nvPr/>
          </p:nvSpPr>
          <p:spPr>
            <a:xfrm>
              <a:off x="4443575" y="3090900"/>
              <a:ext cx="64200" cy="64200"/>
            </a:xfrm>
            <a:custGeom>
              <a:avLst/>
              <a:gdLst/>
              <a:ahLst/>
              <a:cxnLst/>
              <a:rect l="l" t="t" r="r" b="b"/>
              <a:pathLst>
                <a:path w="2568" h="2568" fill="none" extrusionOk="0">
                  <a:moveTo>
                    <a:pt x="1309" y="1"/>
                  </a:moveTo>
                  <a:lnTo>
                    <a:pt x="1309" y="1"/>
                  </a:lnTo>
                  <a:lnTo>
                    <a:pt x="1058" y="51"/>
                  </a:lnTo>
                  <a:lnTo>
                    <a:pt x="806" y="101"/>
                  </a:lnTo>
                  <a:lnTo>
                    <a:pt x="605" y="252"/>
                  </a:lnTo>
                  <a:lnTo>
                    <a:pt x="403" y="403"/>
                  </a:lnTo>
                  <a:lnTo>
                    <a:pt x="252" y="605"/>
                  </a:lnTo>
                  <a:lnTo>
                    <a:pt x="101" y="806"/>
                  </a:lnTo>
                  <a:lnTo>
                    <a:pt x="51" y="1058"/>
                  </a:lnTo>
                  <a:lnTo>
                    <a:pt x="1" y="1309"/>
                  </a:lnTo>
                  <a:lnTo>
                    <a:pt x="1" y="1309"/>
                  </a:lnTo>
                  <a:lnTo>
                    <a:pt x="51" y="1561"/>
                  </a:lnTo>
                  <a:lnTo>
                    <a:pt x="101" y="1813"/>
                  </a:lnTo>
                  <a:lnTo>
                    <a:pt x="252" y="2014"/>
                  </a:lnTo>
                  <a:lnTo>
                    <a:pt x="403" y="2215"/>
                  </a:lnTo>
                  <a:lnTo>
                    <a:pt x="605" y="2366"/>
                  </a:lnTo>
                  <a:lnTo>
                    <a:pt x="806" y="2467"/>
                  </a:lnTo>
                  <a:lnTo>
                    <a:pt x="1058" y="2517"/>
                  </a:lnTo>
                  <a:lnTo>
                    <a:pt x="1309" y="2568"/>
                  </a:lnTo>
                  <a:lnTo>
                    <a:pt x="1309" y="2568"/>
                  </a:lnTo>
                  <a:lnTo>
                    <a:pt x="1561" y="2517"/>
                  </a:lnTo>
                  <a:lnTo>
                    <a:pt x="1813" y="2467"/>
                  </a:lnTo>
                  <a:lnTo>
                    <a:pt x="2014" y="2366"/>
                  </a:lnTo>
                  <a:lnTo>
                    <a:pt x="2215" y="2215"/>
                  </a:lnTo>
                  <a:lnTo>
                    <a:pt x="2366" y="2014"/>
                  </a:lnTo>
                  <a:lnTo>
                    <a:pt x="2467" y="1813"/>
                  </a:lnTo>
                  <a:lnTo>
                    <a:pt x="2517" y="1561"/>
                  </a:lnTo>
                  <a:lnTo>
                    <a:pt x="2568" y="1309"/>
                  </a:lnTo>
                  <a:lnTo>
                    <a:pt x="2568" y="1309"/>
                  </a:lnTo>
                  <a:lnTo>
                    <a:pt x="2517" y="1058"/>
                  </a:lnTo>
                  <a:lnTo>
                    <a:pt x="2467" y="806"/>
                  </a:lnTo>
                  <a:lnTo>
                    <a:pt x="2366" y="605"/>
                  </a:lnTo>
                  <a:lnTo>
                    <a:pt x="2215" y="403"/>
                  </a:lnTo>
                  <a:lnTo>
                    <a:pt x="2014" y="252"/>
                  </a:lnTo>
                  <a:lnTo>
                    <a:pt x="1813" y="101"/>
                  </a:lnTo>
                  <a:lnTo>
                    <a:pt x="1561" y="51"/>
                  </a:lnTo>
                  <a:lnTo>
                    <a:pt x="1309" y="1"/>
                  </a:lnTo>
                  <a:lnTo>
                    <a:pt x="1309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29;p77">
              <a:extLst>
                <a:ext uri="{FF2B5EF4-FFF2-40B4-BE49-F238E27FC236}">
                  <a16:creationId xmlns:a16="http://schemas.microsoft.com/office/drawing/2014/main" id="{08A10975-507A-7C78-E768-40AC31AE0D08}"/>
                </a:ext>
              </a:extLst>
            </p:cNvPr>
            <p:cNvSpPr/>
            <p:nvPr/>
          </p:nvSpPr>
          <p:spPr>
            <a:xfrm>
              <a:off x="4476300" y="309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30;p77">
              <a:extLst>
                <a:ext uri="{FF2B5EF4-FFF2-40B4-BE49-F238E27FC236}">
                  <a16:creationId xmlns:a16="http://schemas.microsoft.com/office/drawing/2014/main" id="{4A63ABD5-8050-4CB7-B5F1-0C136BB2C37D}"/>
                </a:ext>
              </a:extLst>
            </p:cNvPr>
            <p:cNvSpPr/>
            <p:nvPr/>
          </p:nvSpPr>
          <p:spPr>
            <a:xfrm>
              <a:off x="4159175" y="2717175"/>
              <a:ext cx="62950" cy="64200"/>
            </a:xfrm>
            <a:custGeom>
              <a:avLst/>
              <a:gdLst/>
              <a:ahLst/>
              <a:cxnLst/>
              <a:rect l="l" t="t" r="r" b="b"/>
              <a:pathLst>
                <a:path w="2518" h="2568" extrusionOk="0">
                  <a:moveTo>
                    <a:pt x="1259" y="0"/>
                  </a:moveTo>
                  <a:lnTo>
                    <a:pt x="1008" y="51"/>
                  </a:lnTo>
                  <a:lnTo>
                    <a:pt x="756" y="101"/>
                  </a:lnTo>
                  <a:lnTo>
                    <a:pt x="555" y="252"/>
                  </a:lnTo>
                  <a:lnTo>
                    <a:pt x="353" y="403"/>
                  </a:lnTo>
                  <a:lnTo>
                    <a:pt x="202" y="604"/>
                  </a:lnTo>
                  <a:lnTo>
                    <a:pt x="102" y="806"/>
                  </a:lnTo>
                  <a:lnTo>
                    <a:pt x="51" y="1057"/>
                  </a:lnTo>
                  <a:lnTo>
                    <a:pt x="1" y="1309"/>
                  </a:lnTo>
                  <a:lnTo>
                    <a:pt x="51" y="1561"/>
                  </a:lnTo>
                  <a:lnTo>
                    <a:pt x="102" y="1762"/>
                  </a:lnTo>
                  <a:lnTo>
                    <a:pt x="202" y="2014"/>
                  </a:lnTo>
                  <a:lnTo>
                    <a:pt x="353" y="2165"/>
                  </a:lnTo>
                  <a:lnTo>
                    <a:pt x="555" y="2366"/>
                  </a:lnTo>
                  <a:lnTo>
                    <a:pt x="756" y="2467"/>
                  </a:lnTo>
                  <a:lnTo>
                    <a:pt x="1008" y="2517"/>
                  </a:lnTo>
                  <a:lnTo>
                    <a:pt x="1259" y="2567"/>
                  </a:lnTo>
                  <a:lnTo>
                    <a:pt x="1511" y="2517"/>
                  </a:lnTo>
                  <a:lnTo>
                    <a:pt x="1763" y="2467"/>
                  </a:lnTo>
                  <a:lnTo>
                    <a:pt x="1964" y="2366"/>
                  </a:lnTo>
                  <a:lnTo>
                    <a:pt x="2165" y="2165"/>
                  </a:lnTo>
                  <a:lnTo>
                    <a:pt x="2316" y="2014"/>
                  </a:lnTo>
                  <a:lnTo>
                    <a:pt x="2417" y="1762"/>
                  </a:lnTo>
                  <a:lnTo>
                    <a:pt x="2518" y="1561"/>
                  </a:lnTo>
                  <a:lnTo>
                    <a:pt x="2518" y="1309"/>
                  </a:lnTo>
                  <a:lnTo>
                    <a:pt x="2518" y="1057"/>
                  </a:lnTo>
                  <a:lnTo>
                    <a:pt x="2417" y="806"/>
                  </a:lnTo>
                  <a:lnTo>
                    <a:pt x="2316" y="604"/>
                  </a:lnTo>
                  <a:lnTo>
                    <a:pt x="2165" y="403"/>
                  </a:lnTo>
                  <a:lnTo>
                    <a:pt x="1964" y="252"/>
                  </a:lnTo>
                  <a:lnTo>
                    <a:pt x="1763" y="101"/>
                  </a:lnTo>
                  <a:lnTo>
                    <a:pt x="1511" y="51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31;p77">
              <a:extLst>
                <a:ext uri="{FF2B5EF4-FFF2-40B4-BE49-F238E27FC236}">
                  <a16:creationId xmlns:a16="http://schemas.microsoft.com/office/drawing/2014/main" id="{60B5814F-CCBD-A969-4591-E5A1DABD6F5A}"/>
                </a:ext>
              </a:extLst>
            </p:cNvPr>
            <p:cNvSpPr/>
            <p:nvPr/>
          </p:nvSpPr>
          <p:spPr>
            <a:xfrm>
              <a:off x="4159175" y="2717175"/>
              <a:ext cx="62950" cy="64200"/>
            </a:xfrm>
            <a:custGeom>
              <a:avLst/>
              <a:gdLst/>
              <a:ahLst/>
              <a:cxnLst/>
              <a:rect l="l" t="t" r="r" b="b"/>
              <a:pathLst>
                <a:path w="2518" h="2568" fill="none" extrusionOk="0">
                  <a:moveTo>
                    <a:pt x="2518" y="1309"/>
                  </a:moveTo>
                  <a:lnTo>
                    <a:pt x="2518" y="1309"/>
                  </a:lnTo>
                  <a:lnTo>
                    <a:pt x="2518" y="1057"/>
                  </a:lnTo>
                  <a:lnTo>
                    <a:pt x="2417" y="806"/>
                  </a:lnTo>
                  <a:lnTo>
                    <a:pt x="2316" y="604"/>
                  </a:lnTo>
                  <a:lnTo>
                    <a:pt x="2165" y="403"/>
                  </a:lnTo>
                  <a:lnTo>
                    <a:pt x="1964" y="252"/>
                  </a:lnTo>
                  <a:lnTo>
                    <a:pt x="1763" y="101"/>
                  </a:lnTo>
                  <a:lnTo>
                    <a:pt x="1511" y="51"/>
                  </a:lnTo>
                  <a:lnTo>
                    <a:pt x="1259" y="0"/>
                  </a:lnTo>
                  <a:lnTo>
                    <a:pt x="1259" y="0"/>
                  </a:lnTo>
                  <a:lnTo>
                    <a:pt x="1008" y="51"/>
                  </a:lnTo>
                  <a:lnTo>
                    <a:pt x="756" y="101"/>
                  </a:lnTo>
                  <a:lnTo>
                    <a:pt x="555" y="252"/>
                  </a:lnTo>
                  <a:lnTo>
                    <a:pt x="353" y="403"/>
                  </a:lnTo>
                  <a:lnTo>
                    <a:pt x="202" y="604"/>
                  </a:lnTo>
                  <a:lnTo>
                    <a:pt x="102" y="806"/>
                  </a:lnTo>
                  <a:lnTo>
                    <a:pt x="51" y="1057"/>
                  </a:lnTo>
                  <a:lnTo>
                    <a:pt x="1" y="1309"/>
                  </a:lnTo>
                  <a:lnTo>
                    <a:pt x="1" y="1309"/>
                  </a:lnTo>
                  <a:lnTo>
                    <a:pt x="51" y="1561"/>
                  </a:lnTo>
                  <a:lnTo>
                    <a:pt x="102" y="1762"/>
                  </a:lnTo>
                  <a:lnTo>
                    <a:pt x="202" y="2014"/>
                  </a:lnTo>
                  <a:lnTo>
                    <a:pt x="353" y="2165"/>
                  </a:lnTo>
                  <a:lnTo>
                    <a:pt x="555" y="2366"/>
                  </a:lnTo>
                  <a:lnTo>
                    <a:pt x="756" y="2467"/>
                  </a:lnTo>
                  <a:lnTo>
                    <a:pt x="1008" y="2517"/>
                  </a:lnTo>
                  <a:lnTo>
                    <a:pt x="1259" y="2567"/>
                  </a:lnTo>
                  <a:lnTo>
                    <a:pt x="1259" y="2567"/>
                  </a:lnTo>
                  <a:lnTo>
                    <a:pt x="1511" y="2517"/>
                  </a:lnTo>
                  <a:lnTo>
                    <a:pt x="1763" y="2467"/>
                  </a:lnTo>
                  <a:lnTo>
                    <a:pt x="1964" y="2366"/>
                  </a:lnTo>
                  <a:lnTo>
                    <a:pt x="2165" y="2165"/>
                  </a:lnTo>
                  <a:lnTo>
                    <a:pt x="2316" y="2014"/>
                  </a:lnTo>
                  <a:lnTo>
                    <a:pt x="2417" y="1762"/>
                  </a:lnTo>
                  <a:lnTo>
                    <a:pt x="2518" y="1561"/>
                  </a:lnTo>
                  <a:lnTo>
                    <a:pt x="2518" y="1309"/>
                  </a:lnTo>
                  <a:lnTo>
                    <a:pt x="2518" y="130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32;p77">
              <a:extLst>
                <a:ext uri="{FF2B5EF4-FFF2-40B4-BE49-F238E27FC236}">
                  <a16:creationId xmlns:a16="http://schemas.microsoft.com/office/drawing/2014/main" id="{A434A775-49E8-6951-E822-7CAD4100DAEC}"/>
                </a:ext>
              </a:extLst>
            </p:cNvPr>
            <p:cNvSpPr/>
            <p:nvPr/>
          </p:nvSpPr>
          <p:spPr>
            <a:xfrm>
              <a:off x="4222100" y="2749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33;p77">
              <a:extLst>
                <a:ext uri="{FF2B5EF4-FFF2-40B4-BE49-F238E27FC236}">
                  <a16:creationId xmlns:a16="http://schemas.microsoft.com/office/drawing/2014/main" id="{D473E131-3892-4EEF-F71C-E219AE94F793}"/>
                </a:ext>
              </a:extLst>
            </p:cNvPr>
            <p:cNvSpPr/>
            <p:nvPr/>
          </p:nvSpPr>
          <p:spPr>
            <a:xfrm>
              <a:off x="4047200" y="2661800"/>
              <a:ext cx="100675" cy="69225"/>
            </a:xfrm>
            <a:custGeom>
              <a:avLst/>
              <a:gdLst/>
              <a:ahLst/>
              <a:cxnLst/>
              <a:rect l="l" t="t" r="r" b="b"/>
              <a:pathLst>
                <a:path w="4027" h="2769" extrusionOk="0">
                  <a:moveTo>
                    <a:pt x="503" y="0"/>
                  </a:moveTo>
                  <a:lnTo>
                    <a:pt x="453" y="302"/>
                  </a:lnTo>
                  <a:lnTo>
                    <a:pt x="352" y="605"/>
                  </a:lnTo>
                  <a:lnTo>
                    <a:pt x="201" y="856"/>
                  </a:lnTo>
                  <a:lnTo>
                    <a:pt x="0" y="1108"/>
                  </a:lnTo>
                  <a:lnTo>
                    <a:pt x="3373" y="2769"/>
                  </a:lnTo>
                  <a:lnTo>
                    <a:pt x="3473" y="2467"/>
                  </a:lnTo>
                  <a:lnTo>
                    <a:pt x="3624" y="2215"/>
                  </a:lnTo>
                  <a:lnTo>
                    <a:pt x="3775" y="1964"/>
                  </a:lnTo>
                  <a:lnTo>
                    <a:pt x="4027" y="1712"/>
                  </a:lnTo>
                  <a:lnTo>
                    <a:pt x="50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34;p77">
              <a:extLst>
                <a:ext uri="{FF2B5EF4-FFF2-40B4-BE49-F238E27FC236}">
                  <a16:creationId xmlns:a16="http://schemas.microsoft.com/office/drawing/2014/main" id="{FFE328C5-0976-19C9-9FC7-3DDC86D0D962}"/>
                </a:ext>
              </a:extLst>
            </p:cNvPr>
            <p:cNvSpPr/>
            <p:nvPr/>
          </p:nvSpPr>
          <p:spPr>
            <a:xfrm>
              <a:off x="4047200" y="2661800"/>
              <a:ext cx="100675" cy="69225"/>
            </a:xfrm>
            <a:custGeom>
              <a:avLst/>
              <a:gdLst/>
              <a:ahLst/>
              <a:cxnLst/>
              <a:rect l="l" t="t" r="r" b="b"/>
              <a:pathLst>
                <a:path w="4027" h="2769" fill="none" extrusionOk="0">
                  <a:moveTo>
                    <a:pt x="4027" y="1712"/>
                  </a:moveTo>
                  <a:lnTo>
                    <a:pt x="503" y="0"/>
                  </a:lnTo>
                  <a:lnTo>
                    <a:pt x="503" y="0"/>
                  </a:lnTo>
                  <a:lnTo>
                    <a:pt x="453" y="302"/>
                  </a:lnTo>
                  <a:lnTo>
                    <a:pt x="352" y="605"/>
                  </a:lnTo>
                  <a:lnTo>
                    <a:pt x="201" y="856"/>
                  </a:lnTo>
                  <a:lnTo>
                    <a:pt x="0" y="1108"/>
                  </a:lnTo>
                  <a:lnTo>
                    <a:pt x="3373" y="2769"/>
                  </a:lnTo>
                  <a:lnTo>
                    <a:pt x="3373" y="2769"/>
                  </a:lnTo>
                  <a:lnTo>
                    <a:pt x="3473" y="2467"/>
                  </a:lnTo>
                  <a:lnTo>
                    <a:pt x="3624" y="2215"/>
                  </a:lnTo>
                  <a:lnTo>
                    <a:pt x="3775" y="1964"/>
                  </a:lnTo>
                  <a:lnTo>
                    <a:pt x="4027" y="1712"/>
                  </a:lnTo>
                  <a:lnTo>
                    <a:pt x="4027" y="1712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35;p77">
              <a:extLst>
                <a:ext uri="{FF2B5EF4-FFF2-40B4-BE49-F238E27FC236}">
                  <a16:creationId xmlns:a16="http://schemas.microsoft.com/office/drawing/2014/main" id="{66C672F0-F2C2-49DC-8CA0-2EF9CFAF2AFA}"/>
                </a:ext>
              </a:extLst>
            </p:cNvPr>
            <p:cNvSpPr/>
            <p:nvPr/>
          </p:nvSpPr>
          <p:spPr>
            <a:xfrm>
              <a:off x="4147850" y="27045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36;p77">
              <a:extLst>
                <a:ext uri="{FF2B5EF4-FFF2-40B4-BE49-F238E27FC236}">
                  <a16:creationId xmlns:a16="http://schemas.microsoft.com/office/drawing/2014/main" id="{C01BAE68-E399-C6B0-1EFF-770FF04A257A}"/>
                </a:ext>
              </a:extLst>
            </p:cNvPr>
            <p:cNvSpPr/>
            <p:nvPr/>
          </p:nvSpPr>
          <p:spPr>
            <a:xfrm>
              <a:off x="4443575" y="2878250"/>
              <a:ext cx="64200" cy="62925"/>
            </a:xfrm>
            <a:custGeom>
              <a:avLst/>
              <a:gdLst/>
              <a:ahLst/>
              <a:cxnLst/>
              <a:rect l="l" t="t" r="r" b="b"/>
              <a:pathLst>
                <a:path w="2568" h="2517" extrusionOk="0">
                  <a:moveTo>
                    <a:pt x="1309" y="0"/>
                  </a:moveTo>
                  <a:lnTo>
                    <a:pt x="1058" y="50"/>
                  </a:lnTo>
                  <a:lnTo>
                    <a:pt x="806" y="101"/>
                  </a:lnTo>
                  <a:lnTo>
                    <a:pt x="605" y="201"/>
                  </a:lnTo>
                  <a:lnTo>
                    <a:pt x="403" y="352"/>
                  </a:lnTo>
                  <a:lnTo>
                    <a:pt x="252" y="554"/>
                  </a:lnTo>
                  <a:lnTo>
                    <a:pt x="101" y="755"/>
                  </a:lnTo>
                  <a:lnTo>
                    <a:pt x="51" y="1007"/>
                  </a:lnTo>
                  <a:lnTo>
                    <a:pt x="1" y="1258"/>
                  </a:lnTo>
                  <a:lnTo>
                    <a:pt x="51" y="1510"/>
                  </a:lnTo>
                  <a:lnTo>
                    <a:pt x="101" y="1762"/>
                  </a:lnTo>
                  <a:lnTo>
                    <a:pt x="252" y="1963"/>
                  </a:lnTo>
                  <a:lnTo>
                    <a:pt x="403" y="2164"/>
                  </a:lnTo>
                  <a:lnTo>
                    <a:pt x="605" y="2315"/>
                  </a:lnTo>
                  <a:lnTo>
                    <a:pt x="806" y="2466"/>
                  </a:lnTo>
                  <a:lnTo>
                    <a:pt x="1058" y="2517"/>
                  </a:lnTo>
                  <a:lnTo>
                    <a:pt x="1561" y="2517"/>
                  </a:lnTo>
                  <a:lnTo>
                    <a:pt x="1813" y="2466"/>
                  </a:lnTo>
                  <a:lnTo>
                    <a:pt x="2014" y="2315"/>
                  </a:lnTo>
                  <a:lnTo>
                    <a:pt x="2215" y="2164"/>
                  </a:lnTo>
                  <a:lnTo>
                    <a:pt x="2366" y="1963"/>
                  </a:lnTo>
                  <a:lnTo>
                    <a:pt x="2467" y="1762"/>
                  </a:lnTo>
                  <a:lnTo>
                    <a:pt x="2517" y="1510"/>
                  </a:lnTo>
                  <a:lnTo>
                    <a:pt x="2568" y="1258"/>
                  </a:lnTo>
                  <a:lnTo>
                    <a:pt x="2517" y="1007"/>
                  </a:lnTo>
                  <a:lnTo>
                    <a:pt x="2467" y="755"/>
                  </a:lnTo>
                  <a:lnTo>
                    <a:pt x="2366" y="554"/>
                  </a:lnTo>
                  <a:lnTo>
                    <a:pt x="2215" y="352"/>
                  </a:lnTo>
                  <a:lnTo>
                    <a:pt x="2014" y="201"/>
                  </a:lnTo>
                  <a:lnTo>
                    <a:pt x="1813" y="101"/>
                  </a:lnTo>
                  <a:lnTo>
                    <a:pt x="1561" y="50"/>
                  </a:lnTo>
                  <a:lnTo>
                    <a:pt x="13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37;p77">
              <a:extLst>
                <a:ext uri="{FF2B5EF4-FFF2-40B4-BE49-F238E27FC236}">
                  <a16:creationId xmlns:a16="http://schemas.microsoft.com/office/drawing/2014/main" id="{09117CAD-E6E0-15B3-BCF6-E1FD65308389}"/>
                </a:ext>
              </a:extLst>
            </p:cNvPr>
            <p:cNvSpPr/>
            <p:nvPr/>
          </p:nvSpPr>
          <p:spPr>
            <a:xfrm>
              <a:off x="4443575" y="2878250"/>
              <a:ext cx="64200" cy="62925"/>
            </a:xfrm>
            <a:custGeom>
              <a:avLst/>
              <a:gdLst/>
              <a:ahLst/>
              <a:cxnLst/>
              <a:rect l="l" t="t" r="r" b="b"/>
              <a:pathLst>
                <a:path w="2568" h="2517" fill="none" extrusionOk="0">
                  <a:moveTo>
                    <a:pt x="1309" y="2517"/>
                  </a:moveTo>
                  <a:lnTo>
                    <a:pt x="1309" y="2517"/>
                  </a:lnTo>
                  <a:lnTo>
                    <a:pt x="1561" y="2517"/>
                  </a:lnTo>
                  <a:lnTo>
                    <a:pt x="1813" y="2466"/>
                  </a:lnTo>
                  <a:lnTo>
                    <a:pt x="2014" y="2315"/>
                  </a:lnTo>
                  <a:lnTo>
                    <a:pt x="2215" y="2164"/>
                  </a:lnTo>
                  <a:lnTo>
                    <a:pt x="2366" y="1963"/>
                  </a:lnTo>
                  <a:lnTo>
                    <a:pt x="2467" y="1762"/>
                  </a:lnTo>
                  <a:lnTo>
                    <a:pt x="2517" y="1510"/>
                  </a:lnTo>
                  <a:lnTo>
                    <a:pt x="2568" y="1258"/>
                  </a:lnTo>
                  <a:lnTo>
                    <a:pt x="2568" y="1258"/>
                  </a:lnTo>
                  <a:lnTo>
                    <a:pt x="2517" y="1007"/>
                  </a:lnTo>
                  <a:lnTo>
                    <a:pt x="2467" y="755"/>
                  </a:lnTo>
                  <a:lnTo>
                    <a:pt x="2366" y="554"/>
                  </a:lnTo>
                  <a:lnTo>
                    <a:pt x="2215" y="352"/>
                  </a:lnTo>
                  <a:lnTo>
                    <a:pt x="2014" y="201"/>
                  </a:lnTo>
                  <a:lnTo>
                    <a:pt x="1813" y="101"/>
                  </a:lnTo>
                  <a:lnTo>
                    <a:pt x="1561" y="50"/>
                  </a:lnTo>
                  <a:lnTo>
                    <a:pt x="1309" y="0"/>
                  </a:lnTo>
                  <a:lnTo>
                    <a:pt x="1309" y="0"/>
                  </a:lnTo>
                  <a:lnTo>
                    <a:pt x="1058" y="50"/>
                  </a:lnTo>
                  <a:lnTo>
                    <a:pt x="806" y="101"/>
                  </a:lnTo>
                  <a:lnTo>
                    <a:pt x="605" y="201"/>
                  </a:lnTo>
                  <a:lnTo>
                    <a:pt x="403" y="352"/>
                  </a:lnTo>
                  <a:lnTo>
                    <a:pt x="252" y="554"/>
                  </a:lnTo>
                  <a:lnTo>
                    <a:pt x="101" y="755"/>
                  </a:lnTo>
                  <a:lnTo>
                    <a:pt x="51" y="1007"/>
                  </a:lnTo>
                  <a:lnTo>
                    <a:pt x="1" y="1258"/>
                  </a:lnTo>
                  <a:lnTo>
                    <a:pt x="1" y="1258"/>
                  </a:lnTo>
                  <a:lnTo>
                    <a:pt x="51" y="1510"/>
                  </a:lnTo>
                  <a:lnTo>
                    <a:pt x="101" y="1762"/>
                  </a:lnTo>
                  <a:lnTo>
                    <a:pt x="252" y="1963"/>
                  </a:lnTo>
                  <a:lnTo>
                    <a:pt x="403" y="2164"/>
                  </a:lnTo>
                  <a:lnTo>
                    <a:pt x="605" y="2315"/>
                  </a:lnTo>
                  <a:lnTo>
                    <a:pt x="806" y="2466"/>
                  </a:lnTo>
                  <a:lnTo>
                    <a:pt x="1058" y="2517"/>
                  </a:lnTo>
                  <a:lnTo>
                    <a:pt x="1309" y="2517"/>
                  </a:lnTo>
                  <a:lnTo>
                    <a:pt x="1309" y="2517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38;p77">
              <a:extLst>
                <a:ext uri="{FF2B5EF4-FFF2-40B4-BE49-F238E27FC236}">
                  <a16:creationId xmlns:a16="http://schemas.microsoft.com/office/drawing/2014/main" id="{2DA851C1-7261-48CC-EC99-0DC22597007E}"/>
                </a:ext>
              </a:extLst>
            </p:cNvPr>
            <p:cNvSpPr/>
            <p:nvPr/>
          </p:nvSpPr>
          <p:spPr>
            <a:xfrm>
              <a:off x="4476300" y="2941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39;p77">
              <a:extLst>
                <a:ext uri="{FF2B5EF4-FFF2-40B4-BE49-F238E27FC236}">
                  <a16:creationId xmlns:a16="http://schemas.microsoft.com/office/drawing/2014/main" id="{F8D6ABEF-F9DB-FAD9-5216-CC845E1099BC}"/>
                </a:ext>
              </a:extLst>
            </p:cNvPr>
            <p:cNvSpPr/>
            <p:nvPr/>
          </p:nvSpPr>
          <p:spPr>
            <a:xfrm>
              <a:off x="3983025" y="2630350"/>
              <a:ext cx="47825" cy="47825"/>
            </a:xfrm>
            <a:custGeom>
              <a:avLst/>
              <a:gdLst/>
              <a:ahLst/>
              <a:cxnLst/>
              <a:rect l="l" t="t" r="r" b="b"/>
              <a:pathLst>
                <a:path w="1913" h="1913" extrusionOk="0">
                  <a:moveTo>
                    <a:pt x="755" y="0"/>
                  </a:moveTo>
                  <a:lnTo>
                    <a:pt x="554" y="50"/>
                  </a:lnTo>
                  <a:lnTo>
                    <a:pt x="403" y="151"/>
                  </a:lnTo>
                  <a:lnTo>
                    <a:pt x="252" y="252"/>
                  </a:lnTo>
                  <a:lnTo>
                    <a:pt x="151" y="403"/>
                  </a:lnTo>
                  <a:lnTo>
                    <a:pt x="50" y="554"/>
                  </a:lnTo>
                  <a:lnTo>
                    <a:pt x="0" y="755"/>
                  </a:lnTo>
                  <a:lnTo>
                    <a:pt x="0" y="956"/>
                  </a:lnTo>
                  <a:lnTo>
                    <a:pt x="0" y="1158"/>
                  </a:lnTo>
                  <a:lnTo>
                    <a:pt x="50" y="1309"/>
                  </a:lnTo>
                  <a:lnTo>
                    <a:pt x="151" y="1460"/>
                  </a:lnTo>
                  <a:lnTo>
                    <a:pt x="252" y="1611"/>
                  </a:lnTo>
                  <a:lnTo>
                    <a:pt x="403" y="1712"/>
                  </a:lnTo>
                  <a:lnTo>
                    <a:pt x="554" y="1812"/>
                  </a:lnTo>
                  <a:lnTo>
                    <a:pt x="755" y="1863"/>
                  </a:lnTo>
                  <a:lnTo>
                    <a:pt x="956" y="1913"/>
                  </a:lnTo>
                  <a:lnTo>
                    <a:pt x="1158" y="1863"/>
                  </a:lnTo>
                  <a:lnTo>
                    <a:pt x="1309" y="1812"/>
                  </a:lnTo>
                  <a:lnTo>
                    <a:pt x="1460" y="1712"/>
                  </a:lnTo>
                  <a:lnTo>
                    <a:pt x="1611" y="1611"/>
                  </a:lnTo>
                  <a:lnTo>
                    <a:pt x="1711" y="1460"/>
                  </a:lnTo>
                  <a:lnTo>
                    <a:pt x="1812" y="1309"/>
                  </a:lnTo>
                  <a:lnTo>
                    <a:pt x="1862" y="1158"/>
                  </a:lnTo>
                  <a:lnTo>
                    <a:pt x="1913" y="956"/>
                  </a:lnTo>
                  <a:lnTo>
                    <a:pt x="1862" y="755"/>
                  </a:lnTo>
                  <a:lnTo>
                    <a:pt x="1812" y="554"/>
                  </a:lnTo>
                  <a:lnTo>
                    <a:pt x="1711" y="403"/>
                  </a:lnTo>
                  <a:lnTo>
                    <a:pt x="1611" y="252"/>
                  </a:lnTo>
                  <a:lnTo>
                    <a:pt x="1460" y="151"/>
                  </a:lnTo>
                  <a:lnTo>
                    <a:pt x="1309" y="50"/>
                  </a:lnTo>
                  <a:lnTo>
                    <a:pt x="115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40;p77">
              <a:extLst>
                <a:ext uri="{FF2B5EF4-FFF2-40B4-BE49-F238E27FC236}">
                  <a16:creationId xmlns:a16="http://schemas.microsoft.com/office/drawing/2014/main" id="{4FE16580-27C2-64BC-1B70-A6A199E61A30}"/>
                </a:ext>
              </a:extLst>
            </p:cNvPr>
            <p:cNvSpPr/>
            <p:nvPr/>
          </p:nvSpPr>
          <p:spPr>
            <a:xfrm>
              <a:off x="3983025" y="2630350"/>
              <a:ext cx="47825" cy="47825"/>
            </a:xfrm>
            <a:custGeom>
              <a:avLst/>
              <a:gdLst/>
              <a:ahLst/>
              <a:cxnLst/>
              <a:rect l="l" t="t" r="r" b="b"/>
              <a:pathLst>
                <a:path w="1913" h="1913" fill="none" extrusionOk="0">
                  <a:moveTo>
                    <a:pt x="1913" y="956"/>
                  </a:moveTo>
                  <a:lnTo>
                    <a:pt x="1913" y="956"/>
                  </a:lnTo>
                  <a:lnTo>
                    <a:pt x="1862" y="1158"/>
                  </a:lnTo>
                  <a:lnTo>
                    <a:pt x="1812" y="1309"/>
                  </a:lnTo>
                  <a:lnTo>
                    <a:pt x="1711" y="1460"/>
                  </a:lnTo>
                  <a:lnTo>
                    <a:pt x="1611" y="1611"/>
                  </a:lnTo>
                  <a:lnTo>
                    <a:pt x="1460" y="1712"/>
                  </a:lnTo>
                  <a:lnTo>
                    <a:pt x="1309" y="1812"/>
                  </a:lnTo>
                  <a:lnTo>
                    <a:pt x="1158" y="1863"/>
                  </a:lnTo>
                  <a:lnTo>
                    <a:pt x="956" y="1913"/>
                  </a:lnTo>
                  <a:lnTo>
                    <a:pt x="956" y="1913"/>
                  </a:lnTo>
                  <a:lnTo>
                    <a:pt x="755" y="1863"/>
                  </a:lnTo>
                  <a:lnTo>
                    <a:pt x="554" y="1812"/>
                  </a:lnTo>
                  <a:lnTo>
                    <a:pt x="403" y="1712"/>
                  </a:lnTo>
                  <a:lnTo>
                    <a:pt x="252" y="1611"/>
                  </a:lnTo>
                  <a:lnTo>
                    <a:pt x="151" y="1460"/>
                  </a:lnTo>
                  <a:lnTo>
                    <a:pt x="50" y="1309"/>
                  </a:lnTo>
                  <a:lnTo>
                    <a:pt x="0" y="1158"/>
                  </a:lnTo>
                  <a:lnTo>
                    <a:pt x="0" y="956"/>
                  </a:lnTo>
                  <a:lnTo>
                    <a:pt x="0" y="956"/>
                  </a:lnTo>
                  <a:lnTo>
                    <a:pt x="0" y="755"/>
                  </a:lnTo>
                  <a:lnTo>
                    <a:pt x="50" y="554"/>
                  </a:lnTo>
                  <a:lnTo>
                    <a:pt x="151" y="403"/>
                  </a:lnTo>
                  <a:lnTo>
                    <a:pt x="252" y="252"/>
                  </a:lnTo>
                  <a:lnTo>
                    <a:pt x="403" y="151"/>
                  </a:lnTo>
                  <a:lnTo>
                    <a:pt x="554" y="50"/>
                  </a:lnTo>
                  <a:lnTo>
                    <a:pt x="755" y="0"/>
                  </a:lnTo>
                  <a:lnTo>
                    <a:pt x="956" y="0"/>
                  </a:lnTo>
                  <a:lnTo>
                    <a:pt x="956" y="0"/>
                  </a:lnTo>
                  <a:lnTo>
                    <a:pt x="1158" y="0"/>
                  </a:lnTo>
                  <a:lnTo>
                    <a:pt x="1309" y="50"/>
                  </a:lnTo>
                  <a:lnTo>
                    <a:pt x="1460" y="151"/>
                  </a:lnTo>
                  <a:lnTo>
                    <a:pt x="1611" y="252"/>
                  </a:lnTo>
                  <a:lnTo>
                    <a:pt x="1711" y="403"/>
                  </a:lnTo>
                  <a:lnTo>
                    <a:pt x="1812" y="554"/>
                  </a:lnTo>
                  <a:lnTo>
                    <a:pt x="1862" y="755"/>
                  </a:lnTo>
                  <a:lnTo>
                    <a:pt x="1913" y="956"/>
                  </a:lnTo>
                  <a:lnTo>
                    <a:pt x="1913" y="95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41;p77">
              <a:extLst>
                <a:ext uri="{FF2B5EF4-FFF2-40B4-BE49-F238E27FC236}">
                  <a16:creationId xmlns:a16="http://schemas.microsoft.com/office/drawing/2014/main" id="{E448FDDF-2B9E-6788-8065-4F3AE387C277}"/>
                </a:ext>
              </a:extLst>
            </p:cNvPr>
            <p:cNvSpPr/>
            <p:nvPr/>
          </p:nvSpPr>
          <p:spPr>
            <a:xfrm>
              <a:off x="4030825" y="2654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42;p77">
              <a:extLst>
                <a:ext uri="{FF2B5EF4-FFF2-40B4-BE49-F238E27FC236}">
                  <a16:creationId xmlns:a16="http://schemas.microsoft.com/office/drawing/2014/main" id="{03566FFF-46AC-FDE0-5046-66F71B28E9C9}"/>
                </a:ext>
              </a:extLst>
            </p:cNvPr>
            <p:cNvSpPr/>
            <p:nvPr/>
          </p:nvSpPr>
          <p:spPr>
            <a:xfrm>
              <a:off x="4240975" y="2878250"/>
              <a:ext cx="62950" cy="62925"/>
            </a:xfrm>
            <a:custGeom>
              <a:avLst/>
              <a:gdLst/>
              <a:ahLst/>
              <a:cxnLst/>
              <a:rect l="l" t="t" r="r" b="b"/>
              <a:pathLst>
                <a:path w="2518" h="2517" extrusionOk="0">
                  <a:moveTo>
                    <a:pt x="1259" y="0"/>
                  </a:moveTo>
                  <a:lnTo>
                    <a:pt x="1007" y="50"/>
                  </a:lnTo>
                  <a:lnTo>
                    <a:pt x="756" y="101"/>
                  </a:lnTo>
                  <a:lnTo>
                    <a:pt x="554" y="201"/>
                  </a:lnTo>
                  <a:lnTo>
                    <a:pt x="353" y="352"/>
                  </a:lnTo>
                  <a:lnTo>
                    <a:pt x="202" y="554"/>
                  </a:lnTo>
                  <a:lnTo>
                    <a:pt x="101" y="755"/>
                  </a:lnTo>
                  <a:lnTo>
                    <a:pt x="1" y="1007"/>
                  </a:lnTo>
                  <a:lnTo>
                    <a:pt x="1" y="1258"/>
                  </a:lnTo>
                  <a:lnTo>
                    <a:pt x="1" y="1510"/>
                  </a:lnTo>
                  <a:lnTo>
                    <a:pt x="101" y="1762"/>
                  </a:lnTo>
                  <a:lnTo>
                    <a:pt x="202" y="1963"/>
                  </a:lnTo>
                  <a:lnTo>
                    <a:pt x="353" y="2164"/>
                  </a:lnTo>
                  <a:lnTo>
                    <a:pt x="554" y="2315"/>
                  </a:lnTo>
                  <a:lnTo>
                    <a:pt x="756" y="2466"/>
                  </a:lnTo>
                  <a:lnTo>
                    <a:pt x="1007" y="2517"/>
                  </a:lnTo>
                  <a:lnTo>
                    <a:pt x="1511" y="2517"/>
                  </a:lnTo>
                  <a:lnTo>
                    <a:pt x="1762" y="2466"/>
                  </a:lnTo>
                  <a:lnTo>
                    <a:pt x="1964" y="2315"/>
                  </a:lnTo>
                  <a:lnTo>
                    <a:pt x="2165" y="2164"/>
                  </a:lnTo>
                  <a:lnTo>
                    <a:pt x="2316" y="1963"/>
                  </a:lnTo>
                  <a:lnTo>
                    <a:pt x="2417" y="1762"/>
                  </a:lnTo>
                  <a:lnTo>
                    <a:pt x="2517" y="1510"/>
                  </a:lnTo>
                  <a:lnTo>
                    <a:pt x="2517" y="1258"/>
                  </a:lnTo>
                  <a:lnTo>
                    <a:pt x="2517" y="1007"/>
                  </a:lnTo>
                  <a:lnTo>
                    <a:pt x="2417" y="755"/>
                  </a:lnTo>
                  <a:lnTo>
                    <a:pt x="2316" y="554"/>
                  </a:lnTo>
                  <a:lnTo>
                    <a:pt x="2165" y="352"/>
                  </a:lnTo>
                  <a:lnTo>
                    <a:pt x="1964" y="201"/>
                  </a:lnTo>
                  <a:lnTo>
                    <a:pt x="1762" y="101"/>
                  </a:lnTo>
                  <a:lnTo>
                    <a:pt x="1511" y="50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43;p77">
              <a:extLst>
                <a:ext uri="{FF2B5EF4-FFF2-40B4-BE49-F238E27FC236}">
                  <a16:creationId xmlns:a16="http://schemas.microsoft.com/office/drawing/2014/main" id="{2DBCCEB1-B407-EC24-AC05-7B03E44D3152}"/>
                </a:ext>
              </a:extLst>
            </p:cNvPr>
            <p:cNvSpPr/>
            <p:nvPr/>
          </p:nvSpPr>
          <p:spPr>
            <a:xfrm>
              <a:off x="4240975" y="2878250"/>
              <a:ext cx="62950" cy="62925"/>
            </a:xfrm>
            <a:custGeom>
              <a:avLst/>
              <a:gdLst/>
              <a:ahLst/>
              <a:cxnLst/>
              <a:rect l="l" t="t" r="r" b="b"/>
              <a:pathLst>
                <a:path w="2518" h="2517" fill="none" extrusionOk="0">
                  <a:moveTo>
                    <a:pt x="1259" y="0"/>
                  </a:moveTo>
                  <a:lnTo>
                    <a:pt x="1259" y="0"/>
                  </a:lnTo>
                  <a:lnTo>
                    <a:pt x="1007" y="50"/>
                  </a:lnTo>
                  <a:lnTo>
                    <a:pt x="756" y="101"/>
                  </a:lnTo>
                  <a:lnTo>
                    <a:pt x="554" y="201"/>
                  </a:lnTo>
                  <a:lnTo>
                    <a:pt x="353" y="352"/>
                  </a:lnTo>
                  <a:lnTo>
                    <a:pt x="202" y="554"/>
                  </a:lnTo>
                  <a:lnTo>
                    <a:pt x="101" y="755"/>
                  </a:lnTo>
                  <a:lnTo>
                    <a:pt x="1" y="1007"/>
                  </a:lnTo>
                  <a:lnTo>
                    <a:pt x="1" y="1258"/>
                  </a:lnTo>
                  <a:lnTo>
                    <a:pt x="1" y="1258"/>
                  </a:lnTo>
                  <a:lnTo>
                    <a:pt x="1" y="1510"/>
                  </a:lnTo>
                  <a:lnTo>
                    <a:pt x="101" y="1762"/>
                  </a:lnTo>
                  <a:lnTo>
                    <a:pt x="202" y="1963"/>
                  </a:lnTo>
                  <a:lnTo>
                    <a:pt x="353" y="2164"/>
                  </a:lnTo>
                  <a:lnTo>
                    <a:pt x="554" y="2315"/>
                  </a:lnTo>
                  <a:lnTo>
                    <a:pt x="756" y="2466"/>
                  </a:lnTo>
                  <a:lnTo>
                    <a:pt x="1007" y="2517"/>
                  </a:lnTo>
                  <a:lnTo>
                    <a:pt x="1259" y="2517"/>
                  </a:lnTo>
                  <a:lnTo>
                    <a:pt x="1259" y="2517"/>
                  </a:lnTo>
                  <a:lnTo>
                    <a:pt x="1511" y="2517"/>
                  </a:lnTo>
                  <a:lnTo>
                    <a:pt x="1762" y="2466"/>
                  </a:lnTo>
                  <a:lnTo>
                    <a:pt x="1964" y="2315"/>
                  </a:lnTo>
                  <a:lnTo>
                    <a:pt x="2165" y="2164"/>
                  </a:lnTo>
                  <a:lnTo>
                    <a:pt x="2316" y="1963"/>
                  </a:lnTo>
                  <a:lnTo>
                    <a:pt x="2417" y="1762"/>
                  </a:lnTo>
                  <a:lnTo>
                    <a:pt x="2517" y="1510"/>
                  </a:lnTo>
                  <a:lnTo>
                    <a:pt x="2517" y="1258"/>
                  </a:lnTo>
                  <a:lnTo>
                    <a:pt x="2517" y="1258"/>
                  </a:lnTo>
                  <a:lnTo>
                    <a:pt x="2517" y="1007"/>
                  </a:lnTo>
                  <a:lnTo>
                    <a:pt x="2417" y="755"/>
                  </a:lnTo>
                  <a:lnTo>
                    <a:pt x="2316" y="554"/>
                  </a:lnTo>
                  <a:lnTo>
                    <a:pt x="2165" y="352"/>
                  </a:lnTo>
                  <a:lnTo>
                    <a:pt x="1964" y="201"/>
                  </a:lnTo>
                  <a:lnTo>
                    <a:pt x="1762" y="101"/>
                  </a:lnTo>
                  <a:lnTo>
                    <a:pt x="1511" y="50"/>
                  </a:lnTo>
                  <a:lnTo>
                    <a:pt x="1259" y="0"/>
                  </a:lnTo>
                  <a:lnTo>
                    <a:pt x="1259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44;p77">
              <a:extLst>
                <a:ext uri="{FF2B5EF4-FFF2-40B4-BE49-F238E27FC236}">
                  <a16:creationId xmlns:a16="http://schemas.microsoft.com/office/drawing/2014/main" id="{1520442F-EFE4-093E-B469-9F3075C2F65A}"/>
                </a:ext>
              </a:extLst>
            </p:cNvPr>
            <p:cNvSpPr/>
            <p:nvPr/>
          </p:nvSpPr>
          <p:spPr>
            <a:xfrm>
              <a:off x="4272450" y="28782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45;p77">
              <a:extLst>
                <a:ext uri="{FF2B5EF4-FFF2-40B4-BE49-F238E27FC236}">
                  <a16:creationId xmlns:a16="http://schemas.microsoft.com/office/drawing/2014/main" id="{914AC6A2-4B5E-E647-A207-B5E8DFC9AFE3}"/>
                </a:ext>
              </a:extLst>
            </p:cNvPr>
            <p:cNvSpPr/>
            <p:nvPr/>
          </p:nvSpPr>
          <p:spPr>
            <a:xfrm>
              <a:off x="4459925" y="2970100"/>
              <a:ext cx="31500" cy="93150"/>
            </a:xfrm>
            <a:custGeom>
              <a:avLst/>
              <a:gdLst/>
              <a:ahLst/>
              <a:cxnLst/>
              <a:rect l="l" t="t" r="r" b="b"/>
              <a:pathLst>
                <a:path w="1260" h="3726" extrusionOk="0">
                  <a:moveTo>
                    <a:pt x="1" y="0"/>
                  </a:moveTo>
                  <a:lnTo>
                    <a:pt x="1" y="3725"/>
                  </a:lnTo>
                  <a:lnTo>
                    <a:pt x="303" y="3625"/>
                  </a:lnTo>
                  <a:lnTo>
                    <a:pt x="957" y="3625"/>
                  </a:lnTo>
                  <a:lnTo>
                    <a:pt x="1259" y="3725"/>
                  </a:lnTo>
                  <a:lnTo>
                    <a:pt x="1259" y="0"/>
                  </a:lnTo>
                  <a:lnTo>
                    <a:pt x="957" y="101"/>
                  </a:lnTo>
                  <a:lnTo>
                    <a:pt x="303" y="101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46;p77">
              <a:extLst>
                <a:ext uri="{FF2B5EF4-FFF2-40B4-BE49-F238E27FC236}">
                  <a16:creationId xmlns:a16="http://schemas.microsoft.com/office/drawing/2014/main" id="{AA9ABE11-F1E8-E7E2-AE8F-CC889B8A83FC}"/>
                </a:ext>
              </a:extLst>
            </p:cNvPr>
            <p:cNvSpPr/>
            <p:nvPr/>
          </p:nvSpPr>
          <p:spPr>
            <a:xfrm>
              <a:off x="4459925" y="2970100"/>
              <a:ext cx="31500" cy="93150"/>
            </a:xfrm>
            <a:custGeom>
              <a:avLst/>
              <a:gdLst/>
              <a:ahLst/>
              <a:cxnLst/>
              <a:rect l="l" t="t" r="r" b="b"/>
              <a:pathLst>
                <a:path w="1260" h="3726" fill="none" extrusionOk="0">
                  <a:moveTo>
                    <a:pt x="1" y="0"/>
                  </a:moveTo>
                  <a:lnTo>
                    <a:pt x="1" y="3725"/>
                  </a:lnTo>
                  <a:lnTo>
                    <a:pt x="1" y="3725"/>
                  </a:lnTo>
                  <a:lnTo>
                    <a:pt x="303" y="3625"/>
                  </a:lnTo>
                  <a:lnTo>
                    <a:pt x="655" y="3625"/>
                  </a:lnTo>
                  <a:lnTo>
                    <a:pt x="655" y="3625"/>
                  </a:lnTo>
                  <a:lnTo>
                    <a:pt x="957" y="3625"/>
                  </a:lnTo>
                  <a:lnTo>
                    <a:pt x="1259" y="3725"/>
                  </a:lnTo>
                  <a:lnTo>
                    <a:pt x="1259" y="0"/>
                  </a:lnTo>
                  <a:lnTo>
                    <a:pt x="1259" y="0"/>
                  </a:lnTo>
                  <a:lnTo>
                    <a:pt x="957" y="101"/>
                  </a:lnTo>
                  <a:lnTo>
                    <a:pt x="655" y="101"/>
                  </a:lnTo>
                  <a:lnTo>
                    <a:pt x="655" y="101"/>
                  </a:lnTo>
                  <a:lnTo>
                    <a:pt x="303" y="10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47;p77">
              <a:extLst>
                <a:ext uri="{FF2B5EF4-FFF2-40B4-BE49-F238E27FC236}">
                  <a16:creationId xmlns:a16="http://schemas.microsoft.com/office/drawing/2014/main" id="{7537E537-373B-548E-BFCA-8B62848AC9F6}"/>
                </a:ext>
              </a:extLst>
            </p:cNvPr>
            <p:cNvSpPr/>
            <p:nvPr/>
          </p:nvSpPr>
          <p:spPr>
            <a:xfrm>
              <a:off x="4459925" y="29701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48;p77">
              <a:extLst>
                <a:ext uri="{FF2B5EF4-FFF2-40B4-BE49-F238E27FC236}">
                  <a16:creationId xmlns:a16="http://schemas.microsoft.com/office/drawing/2014/main" id="{989F4B71-5E12-B5C1-3AF0-2ECB074798D3}"/>
                </a:ext>
              </a:extLst>
            </p:cNvPr>
            <p:cNvSpPr/>
            <p:nvPr/>
          </p:nvSpPr>
          <p:spPr>
            <a:xfrm>
              <a:off x="4243500" y="2965075"/>
              <a:ext cx="30225" cy="98175"/>
            </a:xfrm>
            <a:custGeom>
              <a:avLst/>
              <a:gdLst/>
              <a:ahLst/>
              <a:cxnLst/>
              <a:rect l="l" t="t" r="r" b="b"/>
              <a:pathLst>
                <a:path w="1209" h="3927" extrusionOk="0">
                  <a:moveTo>
                    <a:pt x="0" y="0"/>
                  </a:moveTo>
                  <a:lnTo>
                    <a:pt x="0" y="3876"/>
                  </a:lnTo>
                  <a:lnTo>
                    <a:pt x="504" y="3826"/>
                  </a:lnTo>
                  <a:lnTo>
                    <a:pt x="856" y="3876"/>
                  </a:lnTo>
                  <a:lnTo>
                    <a:pt x="1208" y="3926"/>
                  </a:lnTo>
                  <a:lnTo>
                    <a:pt x="1208" y="302"/>
                  </a:lnTo>
                  <a:lnTo>
                    <a:pt x="856" y="302"/>
                  </a:lnTo>
                  <a:lnTo>
                    <a:pt x="554" y="201"/>
                  </a:lnTo>
                  <a:lnTo>
                    <a:pt x="252" y="1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49;p77">
              <a:extLst>
                <a:ext uri="{FF2B5EF4-FFF2-40B4-BE49-F238E27FC236}">
                  <a16:creationId xmlns:a16="http://schemas.microsoft.com/office/drawing/2014/main" id="{8388367B-ED09-F0F4-ACCD-48D169915AFE}"/>
                </a:ext>
              </a:extLst>
            </p:cNvPr>
            <p:cNvSpPr/>
            <p:nvPr/>
          </p:nvSpPr>
          <p:spPr>
            <a:xfrm>
              <a:off x="4243500" y="2965075"/>
              <a:ext cx="30225" cy="98175"/>
            </a:xfrm>
            <a:custGeom>
              <a:avLst/>
              <a:gdLst/>
              <a:ahLst/>
              <a:cxnLst/>
              <a:rect l="l" t="t" r="r" b="b"/>
              <a:pathLst>
                <a:path w="1209" h="3927" fill="none" extrusionOk="0">
                  <a:moveTo>
                    <a:pt x="1208" y="3926"/>
                  </a:moveTo>
                  <a:lnTo>
                    <a:pt x="1208" y="302"/>
                  </a:lnTo>
                  <a:lnTo>
                    <a:pt x="1208" y="302"/>
                  </a:lnTo>
                  <a:lnTo>
                    <a:pt x="1158" y="302"/>
                  </a:lnTo>
                  <a:lnTo>
                    <a:pt x="1158" y="302"/>
                  </a:lnTo>
                  <a:lnTo>
                    <a:pt x="856" y="302"/>
                  </a:lnTo>
                  <a:lnTo>
                    <a:pt x="554" y="201"/>
                  </a:lnTo>
                  <a:lnTo>
                    <a:pt x="252" y="151"/>
                  </a:lnTo>
                  <a:lnTo>
                    <a:pt x="0" y="0"/>
                  </a:lnTo>
                  <a:lnTo>
                    <a:pt x="0" y="3876"/>
                  </a:lnTo>
                  <a:lnTo>
                    <a:pt x="0" y="3876"/>
                  </a:lnTo>
                  <a:lnTo>
                    <a:pt x="504" y="3826"/>
                  </a:lnTo>
                  <a:lnTo>
                    <a:pt x="504" y="3826"/>
                  </a:lnTo>
                  <a:lnTo>
                    <a:pt x="856" y="3876"/>
                  </a:lnTo>
                  <a:lnTo>
                    <a:pt x="1208" y="3926"/>
                  </a:lnTo>
                  <a:lnTo>
                    <a:pt x="1208" y="392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50;p77">
              <a:extLst>
                <a:ext uri="{FF2B5EF4-FFF2-40B4-BE49-F238E27FC236}">
                  <a16:creationId xmlns:a16="http://schemas.microsoft.com/office/drawing/2014/main" id="{FA2ADAB8-76FF-ED74-EB69-12B4A1AD85E0}"/>
                </a:ext>
              </a:extLst>
            </p:cNvPr>
            <p:cNvSpPr/>
            <p:nvPr/>
          </p:nvSpPr>
          <p:spPr>
            <a:xfrm>
              <a:off x="4273700" y="306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51;p77">
              <a:extLst>
                <a:ext uri="{FF2B5EF4-FFF2-40B4-BE49-F238E27FC236}">
                  <a16:creationId xmlns:a16="http://schemas.microsoft.com/office/drawing/2014/main" id="{A35CC16A-B7BF-1484-320A-E77FEB4A6545}"/>
                </a:ext>
              </a:extLst>
            </p:cNvPr>
            <p:cNvSpPr/>
            <p:nvPr/>
          </p:nvSpPr>
          <p:spPr>
            <a:xfrm>
              <a:off x="4313975" y="3102225"/>
              <a:ext cx="103200" cy="31475"/>
            </a:xfrm>
            <a:custGeom>
              <a:avLst/>
              <a:gdLst/>
              <a:ahLst/>
              <a:cxnLst/>
              <a:rect l="l" t="t" r="r" b="b"/>
              <a:pathLst>
                <a:path w="4128" h="1259" extrusionOk="0">
                  <a:moveTo>
                    <a:pt x="0" y="1"/>
                  </a:moveTo>
                  <a:lnTo>
                    <a:pt x="101" y="403"/>
                  </a:lnTo>
                  <a:lnTo>
                    <a:pt x="151" y="856"/>
                  </a:lnTo>
                  <a:lnTo>
                    <a:pt x="151" y="1259"/>
                  </a:lnTo>
                  <a:lnTo>
                    <a:pt x="4027" y="1259"/>
                  </a:lnTo>
                  <a:lnTo>
                    <a:pt x="3976" y="856"/>
                  </a:lnTo>
                  <a:lnTo>
                    <a:pt x="4027" y="403"/>
                  </a:lnTo>
                  <a:lnTo>
                    <a:pt x="41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52;p77">
              <a:extLst>
                <a:ext uri="{FF2B5EF4-FFF2-40B4-BE49-F238E27FC236}">
                  <a16:creationId xmlns:a16="http://schemas.microsoft.com/office/drawing/2014/main" id="{79A65E7D-FFDA-DD56-9A80-0664E6D83E9A}"/>
                </a:ext>
              </a:extLst>
            </p:cNvPr>
            <p:cNvSpPr/>
            <p:nvPr/>
          </p:nvSpPr>
          <p:spPr>
            <a:xfrm>
              <a:off x="4313975" y="3102225"/>
              <a:ext cx="103200" cy="31475"/>
            </a:xfrm>
            <a:custGeom>
              <a:avLst/>
              <a:gdLst/>
              <a:ahLst/>
              <a:cxnLst/>
              <a:rect l="l" t="t" r="r" b="b"/>
              <a:pathLst>
                <a:path w="4128" h="1259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101" y="403"/>
                  </a:lnTo>
                  <a:lnTo>
                    <a:pt x="151" y="856"/>
                  </a:lnTo>
                  <a:lnTo>
                    <a:pt x="151" y="856"/>
                  </a:lnTo>
                  <a:lnTo>
                    <a:pt x="151" y="1259"/>
                  </a:lnTo>
                  <a:lnTo>
                    <a:pt x="4027" y="1259"/>
                  </a:lnTo>
                  <a:lnTo>
                    <a:pt x="4027" y="1259"/>
                  </a:lnTo>
                  <a:lnTo>
                    <a:pt x="3976" y="856"/>
                  </a:lnTo>
                  <a:lnTo>
                    <a:pt x="3976" y="856"/>
                  </a:lnTo>
                  <a:lnTo>
                    <a:pt x="4027" y="403"/>
                  </a:lnTo>
                  <a:lnTo>
                    <a:pt x="4127" y="1"/>
                  </a:ln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53;p77">
              <a:extLst>
                <a:ext uri="{FF2B5EF4-FFF2-40B4-BE49-F238E27FC236}">
                  <a16:creationId xmlns:a16="http://schemas.microsoft.com/office/drawing/2014/main" id="{3F327502-AFAE-5F85-8A40-E7D588FDB09A}"/>
                </a:ext>
              </a:extLst>
            </p:cNvPr>
            <p:cNvSpPr/>
            <p:nvPr/>
          </p:nvSpPr>
          <p:spPr>
            <a:xfrm>
              <a:off x="4313975" y="3102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54;p77">
              <a:extLst>
                <a:ext uri="{FF2B5EF4-FFF2-40B4-BE49-F238E27FC236}">
                  <a16:creationId xmlns:a16="http://schemas.microsoft.com/office/drawing/2014/main" id="{0C70F2AC-689E-1E7E-E83F-B62317CD735F}"/>
                </a:ext>
              </a:extLst>
            </p:cNvPr>
            <p:cNvSpPr/>
            <p:nvPr/>
          </p:nvSpPr>
          <p:spPr>
            <a:xfrm>
              <a:off x="4330325" y="2887050"/>
              <a:ext cx="86850" cy="31475"/>
            </a:xfrm>
            <a:custGeom>
              <a:avLst/>
              <a:gdLst/>
              <a:ahLst/>
              <a:cxnLst/>
              <a:rect l="l" t="t" r="r" b="b"/>
              <a:pathLst>
                <a:path w="3474" h="1259" extrusionOk="0">
                  <a:moveTo>
                    <a:pt x="0" y="0"/>
                  </a:moveTo>
                  <a:lnTo>
                    <a:pt x="151" y="453"/>
                  </a:lnTo>
                  <a:lnTo>
                    <a:pt x="202" y="906"/>
                  </a:lnTo>
                  <a:lnTo>
                    <a:pt x="151" y="1259"/>
                  </a:lnTo>
                  <a:lnTo>
                    <a:pt x="3373" y="1259"/>
                  </a:lnTo>
                  <a:lnTo>
                    <a:pt x="3322" y="906"/>
                  </a:lnTo>
                  <a:lnTo>
                    <a:pt x="3373" y="453"/>
                  </a:lnTo>
                  <a:lnTo>
                    <a:pt x="3473" y="5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55;p77">
              <a:extLst>
                <a:ext uri="{FF2B5EF4-FFF2-40B4-BE49-F238E27FC236}">
                  <a16:creationId xmlns:a16="http://schemas.microsoft.com/office/drawing/2014/main" id="{A8F1CCEB-FEDB-18E3-C68D-F2630FE7E0C3}"/>
                </a:ext>
              </a:extLst>
            </p:cNvPr>
            <p:cNvSpPr/>
            <p:nvPr/>
          </p:nvSpPr>
          <p:spPr>
            <a:xfrm>
              <a:off x="4330325" y="2887050"/>
              <a:ext cx="86850" cy="31475"/>
            </a:xfrm>
            <a:custGeom>
              <a:avLst/>
              <a:gdLst/>
              <a:ahLst/>
              <a:cxnLst/>
              <a:rect l="l" t="t" r="r" b="b"/>
              <a:pathLst>
                <a:path w="3474" h="1259" fill="none" extrusionOk="0">
                  <a:moveTo>
                    <a:pt x="202" y="906"/>
                  </a:moveTo>
                  <a:lnTo>
                    <a:pt x="202" y="906"/>
                  </a:lnTo>
                  <a:lnTo>
                    <a:pt x="151" y="1259"/>
                  </a:lnTo>
                  <a:lnTo>
                    <a:pt x="3373" y="1259"/>
                  </a:lnTo>
                  <a:lnTo>
                    <a:pt x="3373" y="1259"/>
                  </a:lnTo>
                  <a:lnTo>
                    <a:pt x="3322" y="906"/>
                  </a:lnTo>
                  <a:lnTo>
                    <a:pt x="3322" y="906"/>
                  </a:lnTo>
                  <a:lnTo>
                    <a:pt x="3373" y="453"/>
                  </a:lnTo>
                  <a:lnTo>
                    <a:pt x="3473" y="5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1" y="453"/>
                  </a:lnTo>
                  <a:lnTo>
                    <a:pt x="202" y="906"/>
                  </a:lnTo>
                  <a:lnTo>
                    <a:pt x="202" y="9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56;p77">
              <a:extLst>
                <a:ext uri="{FF2B5EF4-FFF2-40B4-BE49-F238E27FC236}">
                  <a16:creationId xmlns:a16="http://schemas.microsoft.com/office/drawing/2014/main" id="{02C15C61-7FE1-ED5F-EC99-94DE448B02B7}"/>
                </a:ext>
              </a:extLst>
            </p:cNvPr>
            <p:cNvSpPr/>
            <p:nvPr/>
          </p:nvSpPr>
          <p:spPr>
            <a:xfrm>
              <a:off x="4335350" y="2909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57;p77">
              <a:extLst>
                <a:ext uri="{FF2B5EF4-FFF2-40B4-BE49-F238E27FC236}">
                  <a16:creationId xmlns:a16="http://schemas.microsoft.com/office/drawing/2014/main" id="{C8E5DFA0-25FC-C758-DD8D-0C3E1ED14947}"/>
                </a:ext>
              </a:extLst>
            </p:cNvPr>
            <p:cNvSpPr/>
            <p:nvPr/>
          </p:nvSpPr>
          <p:spPr>
            <a:xfrm>
              <a:off x="4223350" y="3090900"/>
              <a:ext cx="64225" cy="64200"/>
            </a:xfrm>
            <a:custGeom>
              <a:avLst/>
              <a:gdLst/>
              <a:ahLst/>
              <a:cxnLst/>
              <a:rect l="l" t="t" r="r" b="b"/>
              <a:pathLst>
                <a:path w="2569" h="2568" extrusionOk="0">
                  <a:moveTo>
                    <a:pt x="1310" y="1"/>
                  </a:moveTo>
                  <a:lnTo>
                    <a:pt x="1058" y="51"/>
                  </a:lnTo>
                  <a:lnTo>
                    <a:pt x="806" y="101"/>
                  </a:lnTo>
                  <a:lnTo>
                    <a:pt x="605" y="252"/>
                  </a:lnTo>
                  <a:lnTo>
                    <a:pt x="404" y="403"/>
                  </a:lnTo>
                  <a:lnTo>
                    <a:pt x="253" y="605"/>
                  </a:lnTo>
                  <a:lnTo>
                    <a:pt x="102" y="806"/>
                  </a:lnTo>
                  <a:lnTo>
                    <a:pt x="51" y="1058"/>
                  </a:lnTo>
                  <a:lnTo>
                    <a:pt x="1" y="1309"/>
                  </a:lnTo>
                  <a:lnTo>
                    <a:pt x="51" y="1561"/>
                  </a:lnTo>
                  <a:lnTo>
                    <a:pt x="102" y="1813"/>
                  </a:lnTo>
                  <a:lnTo>
                    <a:pt x="253" y="2014"/>
                  </a:lnTo>
                  <a:lnTo>
                    <a:pt x="404" y="2215"/>
                  </a:lnTo>
                  <a:lnTo>
                    <a:pt x="605" y="2366"/>
                  </a:lnTo>
                  <a:lnTo>
                    <a:pt x="806" y="2467"/>
                  </a:lnTo>
                  <a:lnTo>
                    <a:pt x="1058" y="2517"/>
                  </a:lnTo>
                  <a:lnTo>
                    <a:pt x="1310" y="2568"/>
                  </a:lnTo>
                  <a:lnTo>
                    <a:pt x="1561" y="2517"/>
                  </a:lnTo>
                  <a:lnTo>
                    <a:pt x="1763" y="2467"/>
                  </a:lnTo>
                  <a:lnTo>
                    <a:pt x="2014" y="2366"/>
                  </a:lnTo>
                  <a:lnTo>
                    <a:pt x="2165" y="2215"/>
                  </a:lnTo>
                  <a:lnTo>
                    <a:pt x="2316" y="2014"/>
                  </a:lnTo>
                  <a:lnTo>
                    <a:pt x="2467" y="1813"/>
                  </a:lnTo>
                  <a:lnTo>
                    <a:pt x="2518" y="1561"/>
                  </a:lnTo>
                  <a:lnTo>
                    <a:pt x="2568" y="1309"/>
                  </a:lnTo>
                  <a:lnTo>
                    <a:pt x="2518" y="1058"/>
                  </a:lnTo>
                  <a:lnTo>
                    <a:pt x="2467" y="806"/>
                  </a:lnTo>
                  <a:lnTo>
                    <a:pt x="2316" y="605"/>
                  </a:lnTo>
                  <a:lnTo>
                    <a:pt x="2165" y="403"/>
                  </a:lnTo>
                  <a:lnTo>
                    <a:pt x="2014" y="252"/>
                  </a:lnTo>
                  <a:lnTo>
                    <a:pt x="1763" y="101"/>
                  </a:lnTo>
                  <a:lnTo>
                    <a:pt x="1561" y="51"/>
                  </a:lnTo>
                  <a:lnTo>
                    <a:pt x="131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58;p77">
              <a:extLst>
                <a:ext uri="{FF2B5EF4-FFF2-40B4-BE49-F238E27FC236}">
                  <a16:creationId xmlns:a16="http://schemas.microsoft.com/office/drawing/2014/main" id="{AF43E0CD-6A37-7926-5428-2470F37CF8D0}"/>
                </a:ext>
              </a:extLst>
            </p:cNvPr>
            <p:cNvSpPr/>
            <p:nvPr/>
          </p:nvSpPr>
          <p:spPr>
            <a:xfrm>
              <a:off x="4223350" y="3090900"/>
              <a:ext cx="64225" cy="64200"/>
            </a:xfrm>
            <a:custGeom>
              <a:avLst/>
              <a:gdLst/>
              <a:ahLst/>
              <a:cxnLst/>
              <a:rect l="l" t="t" r="r" b="b"/>
              <a:pathLst>
                <a:path w="2569" h="2568" fill="none" extrusionOk="0">
                  <a:moveTo>
                    <a:pt x="1310" y="1"/>
                  </a:moveTo>
                  <a:lnTo>
                    <a:pt x="1310" y="1"/>
                  </a:lnTo>
                  <a:lnTo>
                    <a:pt x="1058" y="51"/>
                  </a:lnTo>
                  <a:lnTo>
                    <a:pt x="806" y="101"/>
                  </a:lnTo>
                  <a:lnTo>
                    <a:pt x="605" y="252"/>
                  </a:lnTo>
                  <a:lnTo>
                    <a:pt x="404" y="403"/>
                  </a:lnTo>
                  <a:lnTo>
                    <a:pt x="253" y="605"/>
                  </a:lnTo>
                  <a:lnTo>
                    <a:pt x="102" y="806"/>
                  </a:lnTo>
                  <a:lnTo>
                    <a:pt x="51" y="1058"/>
                  </a:lnTo>
                  <a:lnTo>
                    <a:pt x="1" y="1309"/>
                  </a:lnTo>
                  <a:lnTo>
                    <a:pt x="1" y="1309"/>
                  </a:lnTo>
                  <a:lnTo>
                    <a:pt x="51" y="1561"/>
                  </a:lnTo>
                  <a:lnTo>
                    <a:pt x="102" y="1813"/>
                  </a:lnTo>
                  <a:lnTo>
                    <a:pt x="253" y="2014"/>
                  </a:lnTo>
                  <a:lnTo>
                    <a:pt x="404" y="2215"/>
                  </a:lnTo>
                  <a:lnTo>
                    <a:pt x="605" y="2366"/>
                  </a:lnTo>
                  <a:lnTo>
                    <a:pt x="806" y="2467"/>
                  </a:lnTo>
                  <a:lnTo>
                    <a:pt x="1058" y="2517"/>
                  </a:lnTo>
                  <a:lnTo>
                    <a:pt x="1310" y="2568"/>
                  </a:lnTo>
                  <a:lnTo>
                    <a:pt x="1310" y="2568"/>
                  </a:lnTo>
                  <a:lnTo>
                    <a:pt x="1561" y="2517"/>
                  </a:lnTo>
                  <a:lnTo>
                    <a:pt x="1763" y="2467"/>
                  </a:lnTo>
                  <a:lnTo>
                    <a:pt x="2014" y="2366"/>
                  </a:lnTo>
                  <a:lnTo>
                    <a:pt x="2165" y="2215"/>
                  </a:lnTo>
                  <a:lnTo>
                    <a:pt x="2316" y="2014"/>
                  </a:lnTo>
                  <a:lnTo>
                    <a:pt x="2467" y="1813"/>
                  </a:lnTo>
                  <a:lnTo>
                    <a:pt x="2518" y="1561"/>
                  </a:lnTo>
                  <a:lnTo>
                    <a:pt x="2568" y="1309"/>
                  </a:lnTo>
                  <a:lnTo>
                    <a:pt x="2568" y="1309"/>
                  </a:lnTo>
                  <a:lnTo>
                    <a:pt x="2518" y="1058"/>
                  </a:lnTo>
                  <a:lnTo>
                    <a:pt x="2467" y="806"/>
                  </a:lnTo>
                  <a:lnTo>
                    <a:pt x="2316" y="605"/>
                  </a:lnTo>
                  <a:lnTo>
                    <a:pt x="2165" y="403"/>
                  </a:lnTo>
                  <a:lnTo>
                    <a:pt x="2014" y="252"/>
                  </a:lnTo>
                  <a:lnTo>
                    <a:pt x="1763" y="101"/>
                  </a:lnTo>
                  <a:lnTo>
                    <a:pt x="1561" y="51"/>
                  </a:lnTo>
                  <a:lnTo>
                    <a:pt x="1310" y="1"/>
                  </a:lnTo>
                  <a:lnTo>
                    <a:pt x="131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59;p77">
              <a:extLst>
                <a:ext uri="{FF2B5EF4-FFF2-40B4-BE49-F238E27FC236}">
                  <a16:creationId xmlns:a16="http://schemas.microsoft.com/office/drawing/2014/main" id="{10D00CF1-10F2-7498-EDE5-0BF0A70C5E1A}"/>
                </a:ext>
              </a:extLst>
            </p:cNvPr>
            <p:cNvSpPr/>
            <p:nvPr/>
          </p:nvSpPr>
          <p:spPr>
            <a:xfrm>
              <a:off x="4256075" y="30909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60;p77">
              <a:extLst>
                <a:ext uri="{FF2B5EF4-FFF2-40B4-BE49-F238E27FC236}">
                  <a16:creationId xmlns:a16="http://schemas.microsoft.com/office/drawing/2014/main" id="{A6287FB0-8595-9D48-BE9C-D2CB25EB4CC0}"/>
                </a:ext>
              </a:extLst>
            </p:cNvPr>
            <p:cNvSpPr/>
            <p:nvPr/>
          </p:nvSpPr>
          <p:spPr>
            <a:xfrm>
              <a:off x="4083675" y="2895850"/>
              <a:ext cx="30225" cy="31500"/>
            </a:xfrm>
            <a:custGeom>
              <a:avLst/>
              <a:gdLst/>
              <a:ahLst/>
              <a:cxnLst/>
              <a:rect l="l" t="t" r="r" b="b"/>
              <a:pathLst>
                <a:path w="1209" h="1260" extrusionOk="0">
                  <a:moveTo>
                    <a:pt x="1" y="1"/>
                  </a:moveTo>
                  <a:lnTo>
                    <a:pt x="1" y="1259"/>
                  </a:lnTo>
                  <a:lnTo>
                    <a:pt x="1209" y="1259"/>
                  </a:lnTo>
                  <a:lnTo>
                    <a:pt x="12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61;p77">
              <a:extLst>
                <a:ext uri="{FF2B5EF4-FFF2-40B4-BE49-F238E27FC236}">
                  <a16:creationId xmlns:a16="http://schemas.microsoft.com/office/drawing/2014/main" id="{1CBF45BF-2D2B-CCA5-167E-A0835383FC60}"/>
                </a:ext>
              </a:extLst>
            </p:cNvPr>
            <p:cNvSpPr/>
            <p:nvPr/>
          </p:nvSpPr>
          <p:spPr>
            <a:xfrm>
              <a:off x="4083675" y="2962550"/>
              <a:ext cx="30225" cy="30225"/>
            </a:xfrm>
            <a:custGeom>
              <a:avLst/>
              <a:gdLst/>
              <a:ahLst/>
              <a:cxnLst/>
              <a:rect l="l" t="t" r="r" b="b"/>
              <a:pathLst>
                <a:path w="1209" h="1209" extrusionOk="0">
                  <a:moveTo>
                    <a:pt x="1" y="0"/>
                  </a:moveTo>
                  <a:lnTo>
                    <a:pt x="1" y="1208"/>
                  </a:lnTo>
                  <a:lnTo>
                    <a:pt x="1209" y="1208"/>
                  </a:lnTo>
                  <a:lnTo>
                    <a:pt x="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62;p77">
              <a:extLst>
                <a:ext uri="{FF2B5EF4-FFF2-40B4-BE49-F238E27FC236}">
                  <a16:creationId xmlns:a16="http://schemas.microsoft.com/office/drawing/2014/main" id="{3ADC6673-68EC-3173-3DC3-D56AB03E35D7}"/>
                </a:ext>
              </a:extLst>
            </p:cNvPr>
            <p:cNvSpPr/>
            <p:nvPr/>
          </p:nvSpPr>
          <p:spPr>
            <a:xfrm>
              <a:off x="4049700" y="2929825"/>
              <a:ext cx="31500" cy="30225"/>
            </a:xfrm>
            <a:custGeom>
              <a:avLst/>
              <a:gdLst/>
              <a:ahLst/>
              <a:cxnLst/>
              <a:rect l="l" t="t" r="r" b="b"/>
              <a:pathLst>
                <a:path w="1260" h="1209" extrusionOk="0">
                  <a:moveTo>
                    <a:pt x="1" y="1"/>
                  </a:moveTo>
                  <a:lnTo>
                    <a:pt x="1" y="1209"/>
                  </a:lnTo>
                  <a:lnTo>
                    <a:pt x="1259" y="1209"/>
                  </a:lnTo>
                  <a:lnTo>
                    <a:pt x="12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63;p77">
              <a:extLst>
                <a:ext uri="{FF2B5EF4-FFF2-40B4-BE49-F238E27FC236}">
                  <a16:creationId xmlns:a16="http://schemas.microsoft.com/office/drawing/2014/main" id="{F7E5B7DE-A812-0C03-AC7A-31B72225692A}"/>
                </a:ext>
              </a:extLst>
            </p:cNvPr>
            <p:cNvSpPr/>
            <p:nvPr/>
          </p:nvSpPr>
          <p:spPr>
            <a:xfrm>
              <a:off x="4116400" y="2929825"/>
              <a:ext cx="31475" cy="30225"/>
            </a:xfrm>
            <a:custGeom>
              <a:avLst/>
              <a:gdLst/>
              <a:ahLst/>
              <a:cxnLst/>
              <a:rect l="l" t="t" r="r" b="b"/>
              <a:pathLst>
                <a:path w="1259" h="1209" extrusionOk="0">
                  <a:moveTo>
                    <a:pt x="1" y="1"/>
                  </a:moveTo>
                  <a:lnTo>
                    <a:pt x="1" y="1209"/>
                  </a:lnTo>
                  <a:lnTo>
                    <a:pt x="1259" y="1209"/>
                  </a:lnTo>
                  <a:lnTo>
                    <a:pt x="12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64;p77">
              <a:extLst>
                <a:ext uri="{FF2B5EF4-FFF2-40B4-BE49-F238E27FC236}">
                  <a16:creationId xmlns:a16="http://schemas.microsoft.com/office/drawing/2014/main" id="{01557AB0-B608-D228-BCFD-0AFFDABC788D}"/>
                </a:ext>
              </a:extLst>
            </p:cNvPr>
            <p:cNvSpPr/>
            <p:nvPr/>
          </p:nvSpPr>
          <p:spPr>
            <a:xfrm>
              <a:off x="4360525" y="2752400"/>
              <a:ext cx="31475" cy="31475"/>
            </a:xfrm>
            <a:custGeom>
              <a:avLst/>
              <a:gdLst/>
              <a:ahLst/>
              <a:cxnLst/>
              <a:rect l="l" t="t" r="r" b="b"/>
              <a:pathLst>
                <a:path w="1259" h="1259" extrusionOk="0">
                  <a:moveTo>
                    <a:pt x="0" y="1"/>
                  </a:moveTo>
                  <a:lnTo>
                    <a:pt x="0" y="1259"/>
                  </a:lnTo>
                  <a:lnTo>
                    <a:pt x="1259" y="1259"/>
                  </a:lnTo>
                  <a:lnTo>
                    <a:pt x="125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65;p77">
              <a:extLst>
                <a:ext uri="{FF2B5EF4-FFF2-40B4-BE49-F238E27FC236}">
                  <a16:creationId xmlns:a16="http://schemas.microsoft.com/office/drawing/2014/main" id="{CFEDB01F-C1D1-1D70-32CE-DF7109505ACE}"/>
                </a:ext>
              </a:extLst>
            </p:cNvPr>
            <p:cNvSpPr/>
            <p:nvPr/>
          </p:nvSpPr>
          <p:spPr>
            <a:xfrm>
              <a:off x="4287550" y="2685700"/>
              <a:ext cx="30225" cy="30225"/>
            </a:xfrm>
            <a:custGeom>
              <a:avLst/>
              <a:gdLst/>
              <a:ahLst/>
              <a:cxnLst/>
              <a:rect l="l" t="t" r="r" b="b"/>
              <a:pathLst>
                <a:path w="1209" h="1209" extrusionOk="0">
                  <a:moveTo>
                    <a:pt x="0" y="1"/>
                  </a:moveTo>
                  <a:lnTo>
                    <a:pt x="0" y="1209"/>
                  </a:lnTo>
                  <a:lnTo>
                    <a:pt x="1208" y="1209"/>
                  </a:lnTo>
                  <a:lnTo>
                    <a:pt x="120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66;p77">
              <a:extLst>
                <a:ext uri="{FF2B5EF4-FFF2-40B4-BE49-F238E27FC236}">
                  <a16:creationId xmlns:a16="http://schemas.microsoft.com/office/drawing/2014/main" id="{1FEC60AA-8FC3-541E-E83D-53DE4145533F}"/>
                </a:ext>
              </a:extLst>
            </p:cNvPr>
            <p:cNvSpPr/>
            <p:nvPr/>
          </p:nvSpPr>
          <p:spPr>
            <a:xfrm>
              <a:off x="4176800" y="2987725"/>
              <a:ext cx="30225" cy="30225"/>
            </a:xfrm>
            <a:custGeom>
              <a:avLst/>
              <a:gdLst/>
              <a:ahLst/>
              <a:cxnLst/>
              <a:rect l="l" t="t" r="r" b="b"/>
              <a:pathLst>
                <a:path w="1209" h="1209" extrusionOk="0">
                  <a:moveTo>
                    <a:pt x="1" y="0"/>
                  </a:moveTo>
                  <a:lnTo>
                    <a:pt x="1" y="1208"/>
                  </a:lnTo>
                  <a:lnTo>
                    <a:pt x="1209" y="1208"/>
                  </a:lnTo>
                  <a:lnTo>
                    <a:pt x="12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67;p77">
              <a:extLst>
                <a:ext uri="{FF2B5EF4-FFF2-40B4-BE49-F238E27FC236}">
                  <a16:creationId xmlns:a16="http://schemas.microsoft.com/office/drawing/2014/main" id="{DD82A39E-B110-30EC-CC66-9E8C7CFC95AC}"/>
                </a:ext>
              </a:extLst>
            </p:cNvPr>
            <p:cNvSpPr/>
            <p:nvPr/>
          </p:nvSpPr>
          <p:spPr>
            <a:xfrm>
              <a:off x="4073625" y="3053150"/>
              <a:ext cx="31475" cy="30225"/>
            </a:xfrm>
            <a:custGeom>
              <a:avLst/>
              <a:gdLst/>
              <a:ahLst/>
              <a:cxnLst/>
              <a:rect l="l" t="t" r="r" b="b"/>
              <a:pathLst>
                <a:path w="1259" h="1209" extrusionOk="0">
                  <a:moveTo>
                    <a:pt x="0" y="1"/>
                  </a:moveTo>
                  <a:lnTo>
                    <a:pt x="0" y="1209"/>
                  </a:lnTo>
                  <a:lnTo>
                    <a:pt x="1258" y="1209"/>
                  </a:lnTo>
                  <a:lnTo>
                    <a:pt x="125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68;p77">
              <a:extLst>
                <a:ext uri="{FF2B5EF4-FFF2-40B4-BE49-F238E27FC236}">
                  <a16:creationId xmlns:a16="http://schemas.microsoft.com/office/drawing/2014/main" id="{1BF32B8A-F1D1-74E1-8CF5-77D801B23500}"/>
                </a:ext>
              </a:extLst>
            </p:cNvPr>
            <p:cNvSpPr/>
            <p:nvPr/>
          </p:nvSpPr>
          <p:spPr>
            <a:xfrm>
              <a:off x="4464975" y="2770025"/>
              <a:ext cx="30225" cy="30225"/>
            </a:xfrm>
            <a:custGeom>
              <a:avLst/>
              <a:gdLst/>
              <a:ahLst/>
              <a:cxnLst/>
              <a:rect l="l" t="t" r="r" b="b"/>
              <a:pathLst>
                <a:path w="1209" h="1209" extrusionOk="0">
                  <a:moveTo>
                    <a:pt x="0" y="0"/>
                  </a:moveTo>
                  <a:lnTo>
                    <a:pt x="0" y="1208"/>
                  </a:lnTo>
                  <a:lnTo>
                    <a:pt x="1208" y="1208"/>
                  </a:lnTo>
                  <a:lnTo>
                    <a:pt x="120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69;p77">
              <a:extLst>
                <a:ext uri="{FF2B5EF4-FFF2-40B4-BE49-F238E27FC236}">
                  <a16:creationId xmlns:a16="http://schemas.microsoft.com/office/drawing/2014/main" id="{CEA17E94-B622-AB4C-8365-54841FAB5931}"/>
                </a:ext>
              </a:extLst>
            </p:cNvPr>
            <p:cNvSpPr/>
            <p:nvPr/>
          </p:nvSpPr>
          <p:spPr>
            <a:xfrm>
              <a:off x="4360525" y="2819100"/>
              <a:ext cx="31475" cy="30225"/>
            </a:xfrm>
            <a:custGeom>
              <a:avLst/>
              <a:gdLst/>
              <a:ahLst/>
              <a:cxnLst/>
              <a:rect l="l" t="t" r="r" b="b"/>
              <a:pathLst>
                <a:path w="1259" h="1209" extrusionOk="0">
                  <a:moveTo>
                    <a:pt x="0" y="0"/>
                  </a:moveTo>
                  <a:lnTo>
                    <a:pt x="0" y="1208"/>
                  </a:lnTo>
                  <a:lnTo>
                    <a:pt x="1259" y="1208"/>
                  </a:lnTo>
                  <a:lnTo>
                    <a:pt x="125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70;p77">
              <a:extLst>
                <a:ext uri="{FF2B5EF4-FFF2-40B4-BE49-F238E27FC236}">
                  <a16:creationId xmlns:a16="http://schemas.microsoft.com/office/drawing/2014/main" id="{B2704BE6-B724-2278-85FD-009EF6DDF643}"/>
                </a:ext>
              </a:extLst>
            </p:cNvPr>
            <p:cNvSpPr/>
            <p:nvPr/>
          </p:nvSpPr>
          <p:spPr>
            <a:xfrm>
              <a:off x="4327800" y="2786375"/>
              <a:ext cx="30225" cy="30225"/>
            </a:xfrm>
            <a:custGeom>
              <a:avLst/>
              <a:gdLst/>
              <a:ahLst/>
              <a:cxnLst/>
              <a:rect l="l" t="t" r="r" b="b"/>
              <a:pathLst>
                <a:path w="1209" h="1209" extrusionOk="0">
                  <a:moveTo>
                    <a:pt x="1" y="1"/>
                  </a:moveTo>
                  <a:lnTo>
                    <a:pt x="1" y="1209"/>
                  </a:lnTo>
                  <a:lnTo>
                    <a:pt x="1209" y="1209"/>
                  </a:lnTo>
                  <a:lnTo>
                    <a:pt x="12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71;p77">
              <a:extLst>
                <a:ext uri="{FF2B5EF4-FFF2-40B4-BE49-F238E27FC236}">
                  <a16:creationId xmlns:a16="http://schemas.microsoft.com/office/drawing/2014/main" id="{5691DAE9-F677-2AB5-F825-2414507D8B7B}"/>
                </a:ext>
              </a:extLst>
            </p:cNvPr>
            <p:cNvSpPr/>
            <p:nvPr/>
          </p:nvSpPr>
          <p:spPr>
            <a:xfrm>
              <a:off x="4394500" y="2786375"/>
              <a:ext cx="30225" cy="30225"/>
            </a:xfrm>
            <a:custGeom>
              <a:avLst/>
              <a:gdLst/>
              <a:ahLst/>
              <a:cxnLst/>
              <a:rect l="l" t="t" r="r" b="b"/>
              <a:pathLst>
                <a:path w="1209" h="1209" extrusionOk="0">
                  <a:moveTo>
                    <a:pt x="0" y="1"/>
                  </a:moveTo>
                  <a:lnTo>
                    <a:pt x="0" y="1209"/>
                  </a:lnTo>
                  <a:lnTo>
                    <a:pt x="1209" y="1209"/>
                  </a:lnTo>
                  <a:lnTo>
                    <a:pt x="120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6875;p90">
            <a:extLst>
              <a:ext uri="{FF2B5EF4-FFF2-40B4-BE49-F238E27FC236}">
                <a16:creationId xmlns:a16="http://schemas.microsoft.com/office/drawing/2014/main" id="{747C0F23-A75A-16CA-3E01-EB68FE01DA02}"/>
              </a:ext>
            </a:extLst>
          </p:cNvPr>
          <p:cNvGrpSpPr/>
          <p:nvPr/>
        </p:nvGrpSpPr>
        <p:grpSpPr>
          <a:xfrm>
            <a:off x="4392741" y="2065880"/>
            <a:ext cx="339305" cy="298185"/>
            <a:chOff x="2085450" y="2057100"/>
            <a:chExt cx="481900" cy="423500"/>
          </a:xfrm>
          <a:solidFill>
            <a:schemeClr val="tx1"/>
          </a:solidFill>
        </p:grpSpPr>
        <p:sp>
          <p:nvSpPr>
            <p:cNvPr id="52" name="Google Shape;6876;p90">
              <a:extLst>
                <a:ext uri="{FF2B5EF4-FFF2-40B4-BE49-F238E27FC236}">
                  <a16:creationId xmlns:a16="http://schemas.microsoft.com/office/drawing/2014/main" id="{686624B9-D0A0-212D-981D-1D24E92571CB}"/>
                </a:ext>
              </a:extLst>
            </p:cNvPr>
            <p:cNvSpPr/>
            <p:nvPr/>
          </p:nvSpPr>
          <p:spPr>
            <a:xfrm>
              <a:off x="2085450" y="2061650"/>
              <a:ext cx="141250" cy="418950"/>
            </a:xfrm>
            <a:custGeom>
              <a:avLst/>
              <a:gdLst/>
              <a:ahLst/>
              <a:cxnLst/>
              <a:rect l="l" t="t" r="r" b="b"/>
              <a:pathLst>
                <a:path w="5650" h="16758" extrusionOk="0">
                  <a:moveTo>
                    <a:pt x="4305" y="6452"/>
                  </a:moveTo>
                  <a:cubicBezTo>
                    <a:pt x="4736" y="6452"/>
                    <a:pt x="5115" y="6999"/>
                    <a:pt x="4728" y="7411"/>
                  </a:cubicBezTo>
                  <a:cubicBezTo>
                    <a:pt x="4520" y="7631"/>
                    <a:pt x="4352" y="7887"/>
                    <a:pt x="4228" y="8164"/>
                  </a:cubicBezTo>
                  <a:cubicBezTo>
                    <a:pt x="4120" y="8402"/>
                    <a:pt x="3927" y="8502"/>
                    <a:pt x="3732" y="8502"/>
                  </a:cubicBezTo>
                  <a:cubicBezTo>
                    <a:pt x="3367" y="8502"/>
                    <a:pt x="2999" y="8150"/>
                    <a:pt x="3195" y="7703"/>
                  </a:cubicBezTo>
                  <a:cubicBezTo>
                    <a:pt x="3373" y="7312"/>
                    <a:pt x="3611" y="6951"/>
                    <a:pt x="3903" y="6637"/>
                  </a:cubicBezTo>
                  <a:cubicBezTo>
                    <a:pt x="4027" y="6506"/>
                    <a:pt x="4169" y="6452"/>
                    <a:pt x="4305" y="6452"/>
                  </a:cubicBezTo>
                  <a:close/>
                  <a:moveTo>
                    <a:pt x="2983" y="9449"/>
                  </a:moveTo>
                  <a:cubicBezTo>
                    <a:pt x="3331" y="9449"/>
                    <a:pt x="3684" y="9752"/>
                    <a:pt x="3539" y="10191"/>
                  </a:cubicBezTo>
                  <a:lnTo>
                    <a:pt x="3361" y="10727"/>
                  </a:lnTo>
                  <a:cubicBezTo>
                    <a:pt x="3270" y="10997"/>
                    <a:pt x="3059" y="11113"/>
                    <a:pt x="2845" y="11113"/>
                  </a:cubicBezTo>
                  <a:cubicBezTo>
                    <a:pt x="2498" y="11113"/>
                    <a:pt x="2143" y="10808"/>
                    <a:pt x="2289" y="10368"/>
                  </a:cubicBezTo>
                  <a:lnTo>
                    <a:pt x="2467" y="9832"/>
                  </a:lnTo>
                  <a:cubicBezTo>
                    <a:pt x="2558" y="9564"/>
                    <a:pt x="2770" y="9449"/>
                    <a:pt x="2983" y="9449"/>
                  </a:cubicBezTo>
                  <a:close/>
                  <a:moveTo>
                    <a:pt x="5649" y="1"/>
                  </a:moveTo>
                  <a:lnTo>
                    <a:pt x="356" y="2117"/>
                  </a:lnTo>
                  <a:cubicBezTo>
                    <a:pt x="142" y="2202"/>
                    <a:pt x="3" y="2410"/>
                    <a:pt x="3" y="2641"/>
                  </a:cubicBezTo>
                  <a:lnTo>
                    <a:pt x="3" y="16192"/>
                  </a:lnTo>
                  <a:cubicBezTo>
                    <a:pt x="1" y="16516"/>
                    <a:pt x="265" y="16758"/>
                    <a:pt x="564" y="16758"/>
                  </a:cubicBezTo>
                  <a:cubicBezTo>
                    <a:pt x="634" y="16758"/>
                    <a:pt x="706" y="16745"/>
                    <a:pt x="777" y="16716"/>
                  </a:cubicBezTo>
                  <a:lnTo>
                    <a:pt x="5649" y="14768"/>
                  </a:lnTo>
                  <a:lnTo>
                    <a:pt x="56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3" name="Google Shape;6877;p90">
              <a:extLst>
                <a:ext uri="{FF2B5EF4-FFF2-40B4-BE49-F238E27FC236}">
                  <a16:creationId xmlns:a16="http://schemas.microsoft.com/office/drawing/2014/main" id="{4F349654-4350-F1C0-F843-F0516E511F55}"/>
                </a:ext>
              </a:extLst>
            </p:cNvPr>
            <p:cNvSpPr/>
            <p:nvPr/>
          </p:nvSpPr>
          <p:spPr>
            <a:xfrm>
              <a:off x="2254900" y="2061050"/>
              <a:ext cx="143050" cy="415650"/>
            </a:xfrm>
            <a:custGeom>
              <a:avLst/>
              <a:gdLst/>
              <a:ahLst/>
              <a:cxnLst/>
              <a:rect l="l" t="t" r="r" b="b"/>
              <a:pathLst>
                <a:path w="5722" h="16626" extrusionOk="0">
                  <a:moveTo>
                    <a:pt x="2504" y="6585"/>
                  </a:moveTo>
                  <a:cubicBezTo>
                    <a:pt x="2647" y="6585"/>
                    <a:pt x="2794" y="6645"/>
                    <a:pt x="2916" y="6788"/>
                  </a:cubicBezTo>
                  <a:cubicBezTo>
                    <a:pt x="3153" y="7068"/>
                    <a:pt x="3349" y="7378"/>
                    <a:pt x="3500" y="7709"/>
                  </a:cubicBezTo>
                  <a:cubicBezTo>
                    <a:pt x="3766" y="8258"/>
                    <a:pt x="3464" y="8654"/>
                    <a:pt x="3096" y="8654"/>
                  </a:cubicBezTo>
                  <a:cubicBezTo>
                    <a:pt x="2878" y="8654"/>
                    <a:pt x="2636" y="8515"/>
                    <a:pt x="2476" y="8185"/>
                  </a:cubicBezTo>
                  <a:cubicBezTo>
                    <a:pt x="2367" y="7947"/>
                    <a:pt x="2226" y="7724"/>
                    <a:pt x="2057" y="7523"/>
                  </a:cubicBezTo>
                  <a:cubicBezTo>
                    <a:pt x="1694" y="7098"/>
                    <a:pt x="2083" y="6585"/>
                    <a:pt x="2504" y="6585"/>
                  </a:cubicBezTo>
                  <a:close/>
                  <a:moveTo>
                    <a:pt x="1" y="0"/>
                  </a:moveTo>
                  <a:lnTo>
                    <a:pt x="1" y="5475"/>
                  </a:lnTo>
                  <a:cubicBezTo>
                    <a:pt x="217" y="5475"/>
                    <a:pt x="434" y="5496"/>
                    <a:pt x="648" y="5532"/>
                  </a:cubicBezTo>
                  <a:cubicBezTo>
                    <a:pt x="1334" y="5657"/>
                    <a:pt x="1201" y="6655"/>
                    <a:pt x="564" y="6655"/>
                  </a:cubicBezTo>
                  <a:cubicBezTo>
                    <a:pt x="525" y="6655"/>
                    <a:pt x="483" y="6651"/>
                    <a:pt x="440" y="6643"/>
                  </a:cubicBezTo>
                  <a:cubicBezTo>
                    <a:pt x="296" y="6622"/>
                    <a:pt x="148" y="6610"/>
                    <a:pt x="1" y="6604"/>
                  </a:cubicBezTo>
                  <a:lnTo>
                    <a:pt x="1" y="14744"/>
                  </a:lnTo>
                  <a:lnTo>
                    <a:pt x="5722" y="16626"/>
                  </a:lnTo>
                  <a:lnTo>
                    <a:pt x="5722" y="10395"/>
                  </a:lnTo>
                  <a:cubicBezTo>
                    <a:pt x="5704" y="10397"/>
                    <a:pt x="5684" y="10397"/>
                    <a:pt x="5661" y="10397"/>
                  </a:cubicBezTo>
                  <a:cubicBezTo>
                    <a:pt x="5400" y="10397"/>
                    <a:pt x="4871" y="10299"/>
                    <a:pt x="4388" y="10085"/>
                  </a:cubicBezTo>
                  <a:cubicBezTo>
                    <a:pt x="3793" y="9819"/>
                    <a:pt x="4068" y="8997"/>
                    <a:pt x="4603" y="8997"/>
                  </a:cubicBezTo>
                  <a:cubicBezTo>
                    <a:pt x="4680" y="8997"/>
                    <a:pt x="4763" y="9014"/>
                    <a:pt x="4849" y="9052"/>
                  </a:cubicBezTo>
                  <a:cubicBezTo>
                    <a:pt x="5123" y="9176"/>
                    <a:pt x="5418" y="9251"/>
                    <a:pt x="5722" y="9275"/>
                  </a:cubicBezTo>
                  <a:lnTo>
                    <a:pt x="5722" y="1882"/>
                  </a:ln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54" name="Google Shape;6878;p90">
              <a:extLst>
                <a:ext uri="{FF2B5EF4-FFF2-40B4-BE49-F238E27FC236}">
                  <a16:creationId xmlns:a16="http://schemas.microsoft.com/office/drawing/2014/main" id="{36045AD9-D045-F18D-25D8-35662D0ABEBE}"/>
                </a:ext>
              </a:extLst>
            </p:cNvPr>
            <p:cNvSpPr/>
            <p:nvPr/>
          </p:nvSpPr>
          <p:spPr>
            <a:xfrm>
              <a:off x="2426175" y="2057100"/>
              <a:ext cx="141175" cy="418925"/>
            </a:xfrm>
            <a:custGeom>
              <a:avLst/>
              <a:gdLst/>
              <a:ahLst/>
              <a:cxnLst/>
              <a:rect l="l" t="t" r="r" b="b"/>
              <a:pathLst>
                <a:path w="5647" h="16757" extrusionOk="0">
                  <a:moveTo>
                    <a:pt x="2800" y="5647"/>
                  </a:moveTo>
                  <a:cubicBezTo>
                    <a:pt x="3154" y="5647"/>
                    <a:pt x="3516" y="5968"/>
                    <a:pt x="3349" y="6410"/>
                  </a:cubicBezTo>
                  <a:lnTo>
                    <a:pt x="3153" y="6937"/>
                  </a:lnTo>
                  <a:cubicBezTo>
                    <a:pt x="3055" y="7196"/>
                    <a:pt x="2850" y="7305"/>
                    <a:pt x="2643" y="7305"/>
                  </a:cubicBezTo>
                  <a:cubicBezTo>
                    <a:pt x="2288" y="7305"/>
                    <a:pt x="1929" y="6984"/>
                    <a:pt x="2096" y="6539"/>
                  </a:cubicBezTo>
                  <a:lnTo>
                    <a:pt x="2295" y="6012"/>
                  </a:lnTo>
                  <a:cubicBezTo>
                    <a:pt x="2390" y="5755"/>
                    <a:pt x="2594" y="5647"/>
                    <a:pt x="2800" y="5647"/>
                  </a:cubicBezTo>
                  <a:close/>
                  <a:moveTo>
                    <a:pt x="1700" y="8178"/>
                  </a:moveTo>
                  <a:cubicBezTo>
                    <a:pt x="2108" y="8178"/>
                    <a:pt x="2500" y="8655"/>
                    <a:pt x="2168" y="9090"/>
                  </a:cubicBezTo>
                  <a:cubicBezTo>
                    <a:pt x="1906" y="9433"/>
                    <a:pt x="1587" y="9725"/>
                    <a:pt x="1226" y="9960"/>
                  </a:cubicBezTo>
                  <a:cubicBezTo>
                    <a:pt x="1118" y="10030"/>
                    <a:pt x="1011" y="10060"/>
                    <a:pt x="911" y="10060"/>
                  </a:cubicBezTo>
                  <a:cubicBezTo>
                    <a:pt x="424" y="10060"/>
                    <a:pt x="97" y="9344"/>
                    <a:pt x="612" y="9012"/>
                  </a:cubicBezTo>
                  <a:cubicBezTo>
                    <a:pt x="867" y="8849"/>
                    <a:pt x="1090" y="8641"/>
                    <a:pt x="1274" y="8403"/>
                  </a:cubicBezTo>
                  <a:cubicBezTo>
                    <a:pt x="1394" y="8244"/>
                    <a:pt x="1548" y="8178"/>
                    <a:pt x="1700" y="8178"/>
                  </a:cubicBezTo>
                  <a:close/>
                  <a:moveTo>
                    <a:pt x="5080" y="0"/>
                  </a:moveTo>
                  <a:cubicBezTo>
                    <a:pt x="5010" y="0"/>
                    <a:pt x="4939" y="13"/>
                    <a:pt x="4869" y="41"/>
                  </a:cubicBezTo>
                  <a:lnTo>
                    <a:pt x="0" y="1989"/>
                  </a:lnTo>
                  <a:lnTo>
                    <a:pt x="0" y="16756"/>
                  </a:lnTo>
                  <a:lnTo>
                    <a:pt x="5291" y="14640"/>
                  </a:lnTo>
                  <a:cubicBezTo>
                    <a:pt x="5505" y="14555"/>
                    <a:pt x="5646" y="14347"/>
                    <a:pt x="5646" y="14116"/>
                  </a:cubicBezTo>
                  <a:lnTo>
                    <a:pt x="5646" y="565"/>
                  </a:lnTo>
                  <a:cubicBezTo>
                    <a:pt x="5644" y="240"/>
                    <a:pt x="5378" y="0"/>
                    <a:pt x="508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55" name="Google Shape;2373;p77">
            <a:extLst>
              <a:ext uri="{FF2B5EF4-FFF2-40B4-BE49-F238E27FC236}">
                <a16:creationId xmlns:a16="http://schemas.microsoft.com/office/drawing/2014/main" id="{783096A3-67D0-03FE-678D-B5853C36ED26}"/>
              </a:ext>
            </a:extLst>
          </p:cNvPr>
          <p:cNvGrpSpPr/>
          <p:nvPr/>
        </p:nvGrpSpPr>
        <p:grpSpPr>
          <a:xfrm>
            <a:off x="6772351" y="1958474"/>
            <a:ext cx="343176" cy="411213"/>
            <a:chOff x="3294675" y="1819950"/>
            <a:chExt cx="437950" cy="524775"/>
          </a:xfrm>
          <a:solidFill>
            <a:schemeClr val="tx1"/>
          </a:solidFill>
        </p:grpSpPr>
        <p:sp>
          <p:nvSpPr>
            <p:cNvPr id="56" name="Google Shape;2374;p77">
              <a:extLst>
                <a:ext uri="{FF2B5EF4-FFF2-40B4-BE49-F238E27FC236}">
                  <a16:creationId xmlns:a16="http://schemas.microsoft.com/office/drawing/2014/main" id="{430045C2-4B75-79A1-EC64-2214439071FE}"/>
                </a:ext>
              </a:extLst>
            </p:cNvPr>
            <p:cNvSpPr/>
            <p:nvPr/>
          </p:nvSpPr>
          <p:spPr>
            <a:xfrm>
              <a:off x="3493500" y="2094275"/>
              <a:ext cx="40300" cy="40300"/>
            </a:xfrm>
            <a:custGeom>
              <a:avLst/>
              <a:gdLst/>
              <a:ahLst/>
              <a:cxnLst/>
              <a:rect l="l" t="t" r="r" b="b"/>
              <a:pathLst>
                <a:path w="1612" h="1612" extrusionOk="0">
                  <a:moveTo>
                    <a:pt x="655" y="1"/>
                  </a:moveTo>
                  <a:lnTo>
                    <a:pt x="504" y="51"/>
                  </a:lnTo>
                  <a:lnTo>
                    <a:pt x="202" y="252"/>
                  </a:lnTo>
                  <a:lnTo>
                    <a:pt x="51" y="504"/>
                  </a:lnTo>
                  <a:lnTo>
                    <a:pt x="1" y="655"/>
                  </a:lnTo>
                  <a:lnTo>
                    <a:pt x="1" y="806"/>
                  </a:lnTo>
                  <a:lnTo>
                    <a:pt x="1" y="957"/>
                  </a:lnTo>
                  <a:lnTo>
                    <a:pt x="51" y="1108"/>
                  </a:lnTo>
                  <a:lnTo>
                    <a:pt x="202" y="1360"/>
                  </a:lnTo>
                  <a:lnTo>
                    <a:pt x="504" y="1561"/>
                  </a:lnTo>
                  <a:lnTo>
                    <a:pt x="655" y="1611"/>
                  </a:lnTo>
                  <a:lnTo>
                    <a:pt x="957" y="1611"/>
                  </a:lnTo>
                  <a:lnTo>
                    <a:pt x="1108" y="1561"/>
                  </a:lnTo>
                  <a:lnTo>
                    <a:pt x="1360" y="1360"/>
                  </a:lnTo>
                  <a:lnTo>
                    <a:pt x="1561" y="1108"/>
                  </a:lnTo>
                  <a:lnTo>
                    <a:pt x="1561" y="957"/>
                  </a:lnTo>
                  <a:lnTo>
                    <a:pt x="1612" y="806"/>
                  </a:lnTo>
                  <a:lnTo>
                    <a:pt x="1561" y="655"/>
                  </a:lnTo>
                  <a:lnTo>
                    <a:pt x="1561" y="504"/>
                  </a:lnTo>
                  <a:lnTo>
                    <a:pt x="1360" y="252"/>
                  </a:lnTo>
                  <a:lnTo>
                    <a:pt x="1108" y="51"/>
                  </a:lnTo>
                  <a:lnTo>
                    <a:pt x="95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375;p77">
              <a:extLst>
                <a:ext uri="{FF2B5EF4-FFF2-40B4-BE49-F238E27FC236}">
                  <a16:creationId xmlns:a16="http://schemas.microsoft.com/office/drawing/2014/main" id="{E2D46A0C-92ED-341A-58C3-5EDE9E560A50}"/>
                </a:ext>
              </a:extLst>
            </p:cNvPr>
            <p:cNvSpPr/>
            <p:nvPr/>
          </p:nvSpPr>
          <p:spPr>
            <a:xfrm>
              <a:off x="3493500" y="2094275"/>
              <a:ext cx="40300" cy="40300"/>
            </a:xfrm>
            <a:custGeom>
              <a:avLst/>
              <a:gdLst/>
              <a:ahLst/>
              <a:cxnLst/>
              <a:rect l="l" t="t" r="r" b="b"/>
              <a:pathLst>
                <a:path w="1612" h="1612" fill="none" extrusionOk="0">
                  <a:moveTo>
                    <a:pt x="1612" y="806"/>
                  </a:moveTo>
                  <a:lnTo>
                    <a:pt x="1612" y="806"/>
                  </a:lnTo>
                  <a:lnTo>
                    <a:pt x="1561" y="957"/>
                  </a:lnTo>
                  <a:lnTo>
                    <a:pt x="1561" y="1108"/>
                  </a:lnTo>
                  <a:lnTo>
                    <a:pt x="1360" y="1360"/>
                  </a:lnTo>
                  <a:lnTo>
                    <a:pt x="1108" y="1561"/>
                  </a:lnTo>
                  <a:lnTo>
                    <a:pt x="957" y="1611"/>
                  </a:lnTo>
                  <a:lnTo>
                    <a:pt x="806" y="1611"/>
                  </a:lnTo>
                  <a:lnTo>
                    <a:pt x="806" y="1611"/>
                  </a:lnTo>
                  <a:lnTo>
                    <a:pt x="655" y="1611"/>
                  </a:lnTo>
                  <a:lnTo>
                    <a:pt x="504" y="1561"/>
                  </a:lnTo>
                  <a:lnTo>
                    <a:pt x="202" y="1360"/>
                  </a:lnTo>
                  <a:lnTo>
                    <a:pt x="51" y="1108"/>
                  </a:lnTo>
                  <a:lnTo>
                    <a:pt x="1" y="957"/>
                  </a:lnTo>
                  <a:lnTo>
                    <a:pt x="1" y="806"/>
                  </a:lnTo>
                  <a:lnTo>
                    <a:pt x="1" y="806"/>
                  </a:lnTo>
                  <a:lnTo>
                    <a:pt x="1" y="655"/>
                  </a:lnTo>
                  <a:lnTo>
                    <a:pt x="51" y="504"/>
                  </a:lnTo>
                  <a:lnTo>
                    <a:pt x="202" y="252"/>
                  </a:lnTo>
                  <a:lnTo>
                    <a:pt x="504" y="51"/>
                  </a:lnTo>
                  <a:lnTo>
                    <a:pt x="655" y="1"/>
                  </a:lnTo>
                  <a:lnTo>
                    <a:pt x="806" y="1"/>
                  </a:lnTo>
                  <a:lnTo>
                    <a:pt x="806" y="1"/>
                  </a:lnTo>
                  <a:lnTo>
                    <a:pt x="957" y="1"/>
                  </a:lnTo>
                  <a:lnTo>
                    <a:pt x="1108" y="51"/>
                  </a:lnTo>
                  <a:lnTo>
                    <a:pt x="1360" y="252"/>
                  </a:lnTo>
                  <a:lnTo>
                    <a:pt x="1561" y="504"/>
                  </a:lnTo>
                  <a:lnTo>
                    <a:pt x="1561" y="655"/>
                  </a:lnTo>
                  <a:lnTo>
                    <a:pt x="1612" y="806"/>
                  </a:lnTo>
                  <a:lnTo>
                    <a:pt x="1612" y="806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376;p77">
              <a:extLst>
                <a:ext uri="{FF2B5EF4-FFF2-40B4-BE49-F238E27FC236}">
                  <a16:creationId xmlns:a16="http://schemas.microsoft.com/office/drawing/2014/main" id="{BD334A9E-449B-CD1F-CF82-A0E4796BA198}"/>
                </a:ext>
              </a:extLst>
            </p:cNvPr>
            <p:cNvSpPr/>
            <p:nvPr/>
          </p:nvSpPr>
          <p:spPr>
            <a:xfrm>
              <a:off x="3533775" y="2114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377;p77">
              <a:extLst>
                <a:ext uri="{FF2B5EF4-FFF2-40B4-BE49-F238E27FC236}">
                  <a16:creationId xmlns:a16="http://schemas.microsoft.com/office/drawing/2014/main" id="{B3DD8E63-6095-7BBB-10D6-65E2D567A8DC}"/>
                </a:ext>
              </a:extLst>
            </p:cNvPr>
            <p:cNvSpPr/>
            <p:nvPr/>
          </p:nvSpPr>
          <p:spPr>
            <a:xfrm>
              <a:off x="3430600" y="2031350"/>
              <a:ext cx="166125" cy="166150"/>
            </a:xfrm>
            <a:custGeom>
              <a:avLst/>
              <a:gdLst/>
              <a:ahLst/>
              <a:cxnLst/>
              <a:rect l="l" t="t" r="r" b="b"/>
              <a:pathLst>
                <a:path w="6645" h="6646" extrusionOk="0">
                  <a:moveTo>
                    <a:pt x="3725" y="1310"/>
                  </a:moveTo>
                  <a:lnTo>
                    <a:pt x="4128" y="1461"/>
                  </a:lnTo>
                  <a:lnTo>
                    <a:pt x="4430" y="1612"/>
                  </a:lnTo>
                  <a:lnTo>
                    <a:pt x="4732" y="1863"/>
                  </a:lnTo>
                  <a:lnTo>
                    <a:pt x="4983" y="2165"/>
                  </a:lnTo>
                  <a:lnTo>
                    <a:pt x="5185" y="2518"/>
                  </a:lnTo>
                  <a:lnTo>
                    <a:pt x="5285" y="2920"/>
                  </a:lnTo>
                  <a:lnTo>
                    <a:pt x="5336" y="3323"/>
                  </a:lnTo>
                  <a:lnTo>
                    <a:pt x="5285" y="3726"/>
                  </a:lnTo>
                  <a:lnTo>
                    <a:pt x="5185" y="4128"/>
                  </a:lnTo>
                  <a:lnTo>
                    <a:pt x="4983" y="4481"/>
                  </a:lnTo>
                  <a:lnTo>
                    <a:pt x="4732" y="4732"/>
                  </a:lnTo>
                  <a:lnTo>
                    <a:pt x="4430" y="4984"/>
                  </a:lnTo>
                  <a:lnTo>
                    <a:pt x="4128" y="5185"/>
                  </a:lnTo>
                  <a:lnTo>
                    <a:pt x="3725" y="5336"/>
                  </a:lnTo>
                  <a:lnTo>
                    <a:pt x="2920" y="5336"/>
                  </a:lnTo>
                  <a:lnTo>
                    <a:pt x="2517" y="5185"/>
                  </a:lnTo>
                  <a:lnTo>
                    <a:pt x="2164" y="4984"/>
                  </a:lnTo>
                  <a:lnTo>
                    <a:pt x="1862" y="4732"/>
                  </a:lnTo>
                  <a:lnTo>
                    <a:pt x="1611" y="4481"/>
                  </a:lnTo>
                  <a:lnTo>
                    <a:pt x="1460" y="4128"/>
                  </a:lnTo>
                  <a:lnTo>
                    <a:pt x="1309" y="3726"/>
                  </a:lnTo>
                  <a:lnTo>
                    <a:pt x="1258" y="3323"/>
                  </a:lnTo>
                  <a:lnTo>
                    <a:pt x="1309" y="2920"/>
                  </a:lnTo>
                  <a:lnTo>
                    <a:pt x="1460" y="2518"/>
                  </a:lnTo>
                  <a:lnTo>
                    <a:pt x="1611" y="2165"/>
                  </a:lnTo>
                  <a:lnTo>
                    <a:pt x="1862" y="1863"/>
                  </a:lnTo>
                  <a:lnTo>
                    <a:pt x="2164" y="1612"/>
                  </a:lnTo>
                  <a:lnTo>
                    <a:pt x="2517" y="1461"/>
                  </a:lnTo>
                  <a:lnTo>
                    <a:pt x="2920" y="1310"/>
                  </a:lnTo>
                  <a:close/>
                  <a:moveTo>
                    <a:pt x="2970" y="1"/>
                  </a:moveTo>
                  <a:lnTo>
                    <a:pt x="2618" y="51"/>
                  </a:lnTo>
                  <a:lnTo>
                    <a:pt x="2315" y="152"/>
                  </a:lnTo>
                  <a:lnTo>
                    <a:pt x="2013" y="253"/>
                  </a:lnTo>
                  <a:lnTo>
                    <a:pt x="1711" y="404"/>
                  </a:lnTo>
                  <a:lnTo>
                    <a:pt x="1460" y="555"/>
                  </a:lnTo>
                  <a:lnTo>
                    <a:pt x="1208" y="756"/>
                  </a:lnTo>
                  <a:lnTo>
                    <a:pt x="956" y="957"/>
                  </a:lnTo>
                  <a:lnTo>
                    <a:pt x="755" y="1209"/>
                  </a:lnTo>
                  <a:lnTo>
                    <a:pt x="554" y="1461"/>
                  </a:lnTo>
                  <a:lnTo>
                    <a:pt x="403" y="1712"/>
                  </a:lnTo>
                  <a:lnTo>
                    <a:pt x="252" y="2014"/>
                  </a:lnTo>
                  <a:lnTo>
                    <a:pt x="151" y="2316"/>
                  </a:lnTo>
                  <a:lnTo>
                    <a:pt x="50" y="2669"/>
                  </a:lnTo>
                  <a:lnTo>
                    <a:pt x="0" y="2971"/>
                  </a:lnTo>
                  <a:lnTo>
                    <a:pt x="0" y="3323"/>
                  </a:lnTo>
                  <a:lnTo>
                    <a:pt x="0" y="3675"/>
                  </a:lnTo>
                  <a:lnTo>
                    <a:pt x="50" y="3977"/>
                  </a:lnTo>
                  <a:lnTo>
                    <a:pt x="151" y="4330"/>
                  </a:lnTo>
                  <a:lnTo>
                    <a:pt x="252" y="4632"/>
                  </a:lnTo>
                  <a:lnTo>
                    <a:pt x="403" y="4883"/>
                  </a:lnTo>
                  <a:lnTo>
                    <a:pt x="554" y="5185"/>
                  </a:lnTo>
                  <a:lnTo>
                    <a:pt x="755" y="5437"/>
                  </a:lnTo>
                  <a:lnTo>
                    <a:pt x="956" y="5689"/>
                  </a:lnTo>
                  <a:lnTo>
                    <a:pt x="1208" y="5890"/>
                  </a:lnTo>
                  <a:lnTo>
                    <a:pt x="1460" y="6091"/>
                  </a:lnTo>
                  <a:lnTo>
                    <a:pt x="1711" y="6242"/>
                  </a:lnTo>
                  <a:lnTo>
                    <a:pt x="2013" y="6393"/>
                  </a:lnTo>
                  <a:lnTo>
                    <a:pt x="2315" y="6494"/>
                  </a:lnTo>
                  <a:lnTo>
                    <a:pt x="2618" y="6595"/>
                  </a:lnTo>
                  <a:lnTo>
                    <a:pt x="2970" y="6645"/>
                  </a:lnTo>
                  <a:lnTo>
                    <a:pt x="3675" y="6645"/>
                  </a:lnTo>
                  <a:lnTo>
                    <a:pt x="3977" y="6595"/>
                  </a:lnTo>
                  <a:lnTo>
                    <a:pt x="4279" y="6494"/>
                  </a:lnTo>
                  <a:lnTo>
                    <a:pt x="4631" y="6393"/>
                  </a:lnTo>
                  <a:lnTo>
                    <a:pt x="4883" y="6242"/>
                  </a:lnTo>
                  <a:lnTo>
                    <a:pt x="5185" y="6091"/>
                  </a:lnTo>
                  <a:lnTo>
                    <a:pt x="5436" y="5890"/>
                  </a:lnTo>
                  <a:lnTo>
                    <a:pt x="5688" y="5689"/>
                  </a:lnTo>
                  <a:lnTo>
                    <a:pt x="5889" y="5437"/>
                  </a:lnTo>
                  <a:lnTo>
                    <a:pt x="6091" y="5185"/>
                  </a:lnTo>
                  <a:lnTo>
                    <a:pt x="6242" y="4883"/>
                  </a:lnTo>
                  <a:lnTo>
                    <a:pt x="6393" y="4632"/>
                  </a:lnTo>
                  <a:lnTo>
                    <a:pt x="6493" y="4330"/>
                  </a:lnTo>
                  <a:lnTo>
                    <a:pt x="6594" y="3977"/>
                  </a:lnTo>
                  <a:lnTo>
                    <a:pt x="6644" y="3675"/>
                  </a:lnTo>
                  <a:lnTo>
                    <a:pt x="6644" y="3323"/>
                  </a:lnTo>
                  <a:lnTo>
                    <a:pt x="6644" y="2971"/>
                  </a:lnTo>
                  <a:lnTo>
                    <a:pt x="6594" y="2669"/>
                  </a:lnTo>
                  <a:lnTo>
                    <a:pt x="6493" y="2316"/>
                  </a:lnTo>
                  <a:lnTo>
                    <a:pt x="6393" y="2014"/>
                  </a:lnTo>
                  <a:lnTo>
                    <a:pt x="6242" y="1712"/>
                  </a:lnTo>
                  <a:lnTo>
                    <a:pt x="6091" y="1461"/>
                  </a:lnTo>
                  <a:lnTo>
                    <a:pt x="5889" y="1209"/>
                  </a:lnTo>
                  <a:lnTo>
                    <a:pt x="5688" y="957"/>
                  </a:lnTo>
                  <a:lnTo>
                    <a:pt x="5436" y="756"/>
                  </a:lnTo>
                  <a:lnTo>
                    <a:pt x="5185" y="555"/>
                  </a:lnTo>
                  <a:lnTo>
                    <a:pt x="4883" y="404"/>
                  </a:lnTo>
                  <a:lnTo>
                    <a:pt x="4631" y="253"/>
                  </a:lnTo>
                  <a:lnTo>
                    <a:pt x="4279" y="152"/>
                  </a:lnTo>
                  <a:lnTo>
                    <a:pt x="3977" y="51"/>
                  </a:lnTo>
                  <a:lnTo>
                    <a:pt x="367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378;p77">
              <a:extLst>
                <a:ext uri="{FF2B5EF4-FFF2-40B4-BE49-F238E27FC236}">
                  <a16:creationId xmlns:a16="http://schemas.microsoft.com/office/drawing/2014/main" id="{B19C1B7C-0B9A-A7F3-D5F2-30EA6270EBDE}"/>
                </a:ext>
              </a:extLst>
            </p:cNvPr>
            <p:cNvSpPr/>
            <p:nvPr/>
          </p:nvSpPr>
          <p:spPr>
            <a:xfrm>
              <a:off x="3430600" y="2031350"/>
              <a:ext cx="166125" cy="166150"/>
            </a:xfrm>
            <a:custGeom>
              <a:avLst/>
              <a:gdLst/>
              <a:ahLst/>
              <a:cxnLst/>
              <a:rect l="l" t="t" r="r" b="b"/>
              <a:pathLst>
                <a:path w="6645" h="6646" fill="none" extrusionOk="0">
                  <a:moveTo>
                    <a:pt x="3322" y="1"/>
                  </a:moveTo>
                  <a:lnTo>
                    <a:pt x="3322" y="1"/>
                  </a:lnTo>
                  <a:lnTo>
                    <a:pt x="2970" y="1"/>
                  </a:lnTo>
                  <a:lnTo>
                    <a:pt x="2618" y="51"/>
                  </a:lnTo>
                  <a:lnTo>
                    <a:pt x="2315" y="152"/>
                  </a:lnTo>
                  <a:lnTo>
                    <a:pt x="2013" y="253"/>
                  </a:lnTo>
                  <a:lnTo>
                    <a:pt x="1711" y="404"/>
                  </a:lnTo>
                  <a:lnTo>
                    <a:pt x="1460" y="555"/>
                  </a:lnTo>
                  <a:lnTo>
                    <a:pt x="1208" y="756"/>
                  </a:lnTo>
                  <a:lnTo>
                    <a:pt x="956" y="957"/>
                  </a:lnTo>
                  <a:lnTo>
                    <a:pt x="755" y="1209"/>
                  </a:lnTo>
                  <a:lnTo>
                    <a:pt x="554" y="1461"/>
                  </a:lnTo>
                  <a:lnTo>
                    <a:pt x="403" y="1712"/>
                  </a:lnTo>
                  <a:lnTo>
                    <a:pt x="252" y="2014"/>
                  </a:lnTo>
                  <a:lnTo>
                    <a:pt x="151" y="2316"/>
                  </a:lnTo>
                  <a:lnTo>
                    <a:pt x="50" y="2669"/>
                  </a:lnTo>
                  <a:lnTo>
                    <a:pt x="0" y="2971"/>
                  </a:lnTo>
                  <a:lnTo>
                    <a:pt x="0" y="3323"/>
                  </a:lnTo>
                  <a:lnTo>
                    <a:pt x="0" y="3323"/>
                  </a:lnTo>
                  <a:lnTo>
                    <a:pt x="0" y="3675"/>
                  </a:lnTo>
                  <a:lnTo>
                    <a:pt x="50" y="3977"/>
                  </a:lnTo>
                  <a:lnTo>
                    <a:pt x="151" y="4330"/>
                  </a:lnTo>
                  <a:lnTo>
                    <a:pt x="252" y="4632"/>
                  </a:lnTo>
                  <a:lnTo>
                    <a:pt x="403" y="4883"/>
                  </a:lnTo>
                  <a:lnTo>
                    <a:pt x="554" y="5185"/>
                  </a:lnTo>
                  <a:lnTo>
                    <a:pt x="755" y="5437"/>
                  </a:lnTo>
                  <a:lnTo>
                    <a:pt x="956" y="5689"/>
                  </a:lnTo>
                  <a:lnTo>
                    <a:pt x="1208" y="5890"/>
                  </a:lnTo>
                  <a:lnTo>
                    <a:pt x="1460" y="6091"/>
                  </a:lnTo>
                  <a:lnTo>
                    <a:pt x="1711" y="6242"/>
                  </a:lnTo>
                  <a:lnTo>
                    <a:pt x="2013" y="6393"/>
                  </a:lnTo>
                  <a:lnTo>
                    <a:pt x="2315" y="6494"/>
                  </a:lnTo>
                  <a:lnTo>
                    <a:pt x="2618" y="6595"/>
                  </a:lnTo>
                  <a:lnTo>
                    <a:pt x="2970" y="6645"/>
                  </a:lnTo>
                  <a:lnTo>
                    <a:pt x="3322" y="6645"/>
                  </a:lnTo>
                  <a:lnTo>
                    <a:pt x="3322" y="6645"/>
                  </a:lnTo>
                  <a:lnTo>
                    <a:pt x="3675" y="6645"/>
                  </a:lnTo>
                  <a:lnTo>
                    <a:pt x="3977" y="6595"/>
                  </a:lnTo>
                  <a:lnTo>
                    <a:pt x="4279" y="6494"/>
                  </a:lnTo>
                  <a:lnTo>
                    <a:pt x="4631" y="6393"/>
                  </a:lnTo>
                  <a:lnTo>
                    <a:pt x="4883" y="6242"/>
                  </a:lnTo>
                  <a:lnTo>
                    <a:pt x="5185" y="6091"/>
                  </a:lnTo>
                  <a:lnTo>
                    <a:pt x="5436" y="5890"/>
                  </a:lnTo>
                  <a:lnTo>
                    <a:pt x="5688" y="5689"/>
                  </a:lnTo>
                  <a:lnTo>
                    <a:pt x="5889" y="5437"/>
                  </a:lnTo>
                  <a:lnTo>
                    <a:pt x="6091" y="5185"/>
                  </a:lnTo>
                  <a:lnTo>
                    <a:pt x="6242" y="4883"/>
                  </a:lnTo>
                  <a:lnTo>
                    <a:pt x="6393" y="4632"/>
                  </a:lnTo>
                  <a:lnTo>
                    <a:pt x="6493" y="4330"/>
                  </a:lnTo>
                  <a:lnTo>
                    <a:pt x="6594" y="3977"/>
                  </a:lnTo>
                  <a:lnTo>
                    <a:pt x="6644" y="3675"/>
                  </a:lnTo>
                  <a:lnTo>
                    <a:pt x="6644" y="3323"/>
                  </a:lnTo>
                  <a:lnTo>
                    <a:pt x="6644" y="3323"/>
                  </a:lnTo>
                  <a:lnTo>
                    <a:pt x="6644" y="2971"/>
                  </a:lnTo>
                  <a:lnTo>
                    <a:pt x="6594" y="2669"/>
                  </a:lnTo>
                  <a:lnTo>
                    <a:pt x="6493" y="2316"/>
                  </a:lnTo>
                  <a:lnTo>
                    <a:pt x="6393" y="2014"/>
                  </a:lnTo>
                  <a:lnTo>
                    <a:pt x="6242" y="1712"/>
                  </a:lnTo>
                  <a:lnTo>
                    <a:pt x="6091" y="1461"/>
                  </a:lnTo>
                  <a:lnTo>
                    <a:pt x="5889" y="1209"/>
                  </a:lnTo>
                  <a:lnTo>
                    <a:pt x="5688" y="957"/>
                  </a:lnTo>
                  <a:lnTo>
                    <a:pt x="5436" y="756"/>
                  </a:lnTo>
                  <a:lnTo>
                    <a:pt x="5185" y="555"/>
                  </a:lnTo>
                  <a:lnTo>
                    <a:pt x="4883" y="404"/>
                  </a:lnTo>
                  <a:lnTo>
                    <a:pt x="4631" y="253"/>
                  </a:lnTo>
                  <a:lnTo>
                    <a:pt x="4279" y="152"/>
                  </a:lnTo>
                  <a:lnTo>
                    <a:pt x="3977" y="51"/>
                  </a:lnTo>
                  <a:lnTo>
                    <a:pt x="3675" y="1"/>
                  </a:lnTo>
                  <a:lnTo>
                    <a:pt x="3322" y="1"/>
                  </a:lnTo>
                  <a:lnTo>
                    <a:pt x="3322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379;p77">
              <a:extLst>
                <a:ext uri="{FF2B5EF4-FFF2-40B4-BE49-F238E27FC236}">
                  <a16:creationId xmlns:a16="http://schemas.microsoft.com/office/drawing/2014/main" id="{DC17BB33-D702-1A4C-394A-42E5F00ACC91}"/>
                </a:ext>
              </a:extLst>
            </p:cNvPr>
            <p:cNvSpPr/>
            <p:nvPr/>
          </p:nvSpPr>
          <p:spPr>
            <a:xfrm>
              <a:off x="3462050" y="2064075"/>
              <a:ext cx="101950" cy="100700"/>
            </a:xfrm>
            <a:custGeom>
              <a:avLst/>
              <a:gdLst/>
              <a:ahLst/>
              <a:cxnLst/>
              <a:rect l="l" t="t" r="r" b="b"/>
              <a:pathLst>
                <a:path w="4078" h="4028" fill="none" extrusionOk="0">
                  <a:moveTo>
                    <a:pt x="2064" y="4027"/>
                  </a:moveTo>
                  <a:lnTo>
                    <a:pt x="2064" y="4027"/>
                  </a:lnTo>
                  <a:lnTo>
                    <a:pt x="1662" y="4027"/>
                  </a:lnTo>
                  <a:lnTo>
                    <a:pt x="1259" y="3876"/>
                  </a:lnTo>
                  <a:lnTo>
                    <a:pt x="906" y="3675"/>
                  </a:lnTo>
                  <a:lnTo>
                    <a:pt x="604" y="3423"/>
                  </a:lnTo>
                  <a:lnTo>
                    <a:pt x="353" y="3172"/>
                  </a:lnTo>
                  <a:lnTo>
                    <a:pt x="202" y="2819"/>
                  </a:lnTo>
                  <a:lnTo>
                    <a:pt x="51" y="2417"/>
                  </a:lnTo>
                  <a:lnTo>
                    <a:pt x="0" y="2014"/>
                  </a:lnTo>
                  <a:lnTo>
                    <a:pt x="0" y="2014"/>
                  </a:lnTo>
                  <a:lnTo>
                    <a:pt x="51" y="1611"/>
                  </a:lnTo>
                  <a:lnTo>
                    <a:pt x="202" y="1209"/>
                  </a:lnTo>
                  <a:lnTo>
                    <a:pt x="353" y="856"/>
                  </a:lnTo>
                  <a:lnTo>
                    <a:pt x="604" y="554"/>
                  </a:lnTo>
                  <a:lnTo>
                    <a:pt x="906" y="303"/>
                  </a:lnTo>
                  <a:lnTo>
                    <a:pt x="1259" y="152"/>
                  </a:lnTo>
                  <a:lnTo>
                    <a:pt x="1662" y="1"/>
                  </a:lnTo>
                  <a:lnTo>
                    <a:pt x="2064" y="1"/>
                  </a:lnTo>
                  <a:lnTo>
                    <a:pt x="2064" y="1"/>
                  </a:lnTo>
                  <a:lnTo>
                    <a:pt x="2467" y="1"/>
                  </a:lnTo>
                  <a:lnTo>
                    <a:pt x="2870" y="152"/>
                  </a:lnTo>
                  <a:lnTo>
                    <a:pt x="3172" y="303"/>
                  </a:lnTo>
                  <a:lnTo>
                    <a:pt x="3474" y="554"/>
                  </a:lnTo>
                  <a:lnTo>
                    <a:pt x="3725" y="856"/>
                  </a:lnTo>
                  <a:lnTo>
                    <a:pt x="3927" y="1209"/>
                  </a:lnTo>
                  <a:lnTo>
                    <a:pt x="4027" y="1611"/>
                  </a:lnTo>
                  <a:lnTo>
                    <a:pt x="4078" y="2014"/>
                  </a:lnTo>
                  <a:lnTo>
                    <a:pt x="4078" y="2014"/>
                  </a:lnTo>
                  <a:lnTo>
                    <a:pt x="4027" y="2417"/>
                  </a:lnTo>
                  <a:lnTo>
                    <a:pt x="3927" y="2819"/>
                  </a:lnTo>
                  <a:lnTo>
                    <a:pt x="3725" y="3172"/>
                  </a:lnTo>
                  <a:lnTo>
                    <a:pt x="3474" y="3423"/>
                  </a:lnTo>
                  <a:lnTo>
                    <a:pt x="3172" y="3675"/>
                  </a:lnTo>
                  <a:lnTo>
                    <a:pt x="2870" y="3876"/>
                  </a:lnTo>
                  <a:lnTo>
                    <a:pt x="2467" y="4027"/>
                  </a:lnTo>
                  <a:lnTo>
                    <a:pt x="2064" y="4027"/>
                  </a:lnTo>
                  <a:lnTo>
                    <a:pt x="2064" y="4027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380;p77">
              <a:extLst>
                <a:ext uri="{FF2B5EF4-FFF2-40B4-BE49-F238E27FC236}">
                  <a16:creationId xmlns:a16="http://schemas.microsoft.com/office/drawing/2014/main" id="{65DA9CAB-7C79-8D38-E63D-05303AAA52EF}"/>
                </a:ext>
              </a:extLst>
            </p:cNvPr>
            <p:cNvSpPr/>
            <p:nvPr/>
          </p:nvSpPr>
          <p:spPr>
            <a:xfrm>
              <a:off x="3513650" y="216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381;p77">
              <a:extLst>
                <a:ext uri="{FF2B5EF4-FFF2-40B4-BE49-F238E27FC236}">
                  <a16:creationId xmlns:a16="http://schemas.microsoft.com/office/drawing/2014/main" id="{FEF88A1E-B1DD-01AF-94E1-0CF44F479486}"/>
                </a:ext>
              </a:extLst>
            </p:cNvPr>
            <p:cNvSpPr/>
            <p:nvPr/>
          </p:nvSpPr>
          <p:spPr>
            <a:xfrm>
              <a:off x="3294675" y="1819950"/>
              <a:ext cx="437950" cy="524775"/>
            </a:xfrm>
            <a:custGeom>
              <a:avLst/>
              <a:gdLst/>
              <a:ahLst/>
              <a:cxnLst/>
              <a:rect l="l" t="t" r="r" b="b"/>
              <a:pathLst>
                <a:path w="17518" h="20991" extrusionOk="0">
                  <a:moveTo>
                    <a:pt x="8759" y="7199"/>
                  </a:moveTo>
                  <a:lnTo>
                    <a:pt x="9212" y="7249"/>
                  </a:lnTo>
                  <a:lnTo>
                    <a:pt x="9665" y="7299"/>
                  </a:lnTo>
                  <a:lnTo>
                    <a:pt x="10118" y="7400"/>
                  </a:lnTo>
                  <a:lnTo>
                    <a:pt x="10521" y="7551"/>
                  </a:lnTo>
                  <a:lnTo>
                    <a:pt x="10924" y="7752"/>
                  </a:lnTo>
                  <a:lnTo>
                    <a:pt x="11276" y="8004"/>
                  </a:lnTo>
                  <a:lnTo>
                    <a:pt x="11628" y="8256"/>
                  </a:lnTo>
                  <a:lnTo>
                    <a:pt x="11981" y="8558"/>
                  </a:lnTo>
                  <a:lnTo>
                    <a:pt x="12283" y="8860"/>
                  </a:lnTo>
                  <a:lnTo>
                    <a:pt x="12534" y="9212"/>
                  </a:lnTo>
                  <a:lnTo>
                    <a:pt x="12736" y="9615"/>
                  </a:lnTo>
                  <a:lnTo>
                    <a:pt x="12937" y="10017"/>
                  </a:lnTo>
                  <a:lnTo>
                    <a:pt x="13088" y="10420"/>
                  </a:lnTo>
                  <a:lnTo>
                    <a:pt x="13239" y="10873"/>
                  </a:lnTo>
                  <a:lnTo>
                    <a:pt x="13289" y="11326"/>
                  </a:lnTo>
                  <a:lnTo>
                    <a:pt x="13289" y="11779"/>
                  </a:lnTo>
                  <a:lnTo>
                    <a:pt x="13289" y="12232"/>
                  </a:lnTo>
                  <a:lnTo>
                    <a:pt x="13239" y="12685"/>
                  </a:lnTo>
                  <a:lnTo>
                    <a:pt x="13088" y="13138"/>
                  </a:lnTo>
                  <a:lnTo>
                    <a:pt x="12937" y="13541"/>
                  </a:lnTo>
                  <a:lnTo>
                    <a:pt x="12736" y="13943"/>
                  </a:lnTo>
                  <a:lnTo>
                    <a:pt x="12534" y="14346"/>
                  </a:lnTo>
                  <a:lnTo>
                    <a:pt x="12283" y="14698"/>
                  </a:lnTo>
                  <a:lnTo>
                    <a:pt x="11981" y="15000"/>
                  </a:lnTo>
                  <a:lnTo>
                    <a:pt x="11628" y="15302"/>
                  </a:lnTo>
                  <a:lnTo>
                    <a:pt x="11276" y="15554"/>
                  </a:lnTo>
                  <a:lnTo>
                    <a:pt x="10924" y="15806"/>
                  </a:lnTo>
                  <a:lnTo>
                    <a:pt x="10521" y="15957"/>
                  </a:lnTo>
                  <a:lnTo>
                    <a:pt x="10118" y="16108"/>
                  </a:lnTo>
                  <a:lnTo>
                    <a:pt x="9665" y="16259"/>
                  </a:lnTo>
                  <a:lnTo>
                    <a:pt x="9212" y="16309"/>
                  </a:lnTo>
                  <a:lnTo>
                    <a:pt x="8759" y="16359"/>
                  </a:lnTo>
                  <a:lnTo>
                    <a:pt x="8306" y="16309"/>
                  </a:lnTo>
                  <a:lnTo>
                    <a:pt x="7853" y="16259"/>
                  </a:lnTo>
                  <a:lnTo>
                    <a:pt x="7400" y="16108"/>
                  </a:lnTo>
                  <a:lnTo>
                    <a:pt x="6997" y="15957"/>
                  </a:lnTo>
                  <a:lnTo>
                    <a:pt x="6595" y="15806"/>
                  </a:lnTo>
                  <a:lnTo>
                    <a:pt x="6192" y="15554"/>
                  </a:lnTo>
                  <a:lnTo>
                    <a:pt x="5840" y="15302"/>
                  </a:lnTo>
                  <a:lnTo>
                    <a:pt x="5538" y="15000"/>
                  </a:lnTo>
                  <a:lnTo>
                    <a:pt x="5236" y="14698"/>
                  </a:lnTo>
                  <a:lnTo>
                    <a:pt x="4984" y="14346"/>
                  </a:lnTo>
                  <a:lnTo>
                    <a:pt x="4732" y="13943"/>
                  </a:lnTo>
                  <a:lnTo>
                    <a:pt x="4531" y="13541"/>
                  </a:lnTo>
                  <a:lnTo>
                    <a:pt x="4380" y="13138"/>
                  </a:lnTo>
                  <a:lnTo>
                    <a:pt x="4279" y="12685"/>
                  </a:lnTo>
                  <a:lnTo>
                    <a:pt x="4229" y="12232"/>
                  </a:lnTo>
                  <a:lnTo>
                    <a:pt x="4179" y="11779"/>
                  </a:lnTo>
                  <a:lnTo>
                    <a:pt x="4229" y="11326"/>
                  </a:lnTo>
                  <a:lnTo>
                    <a:pt x="4279" y="10873"/>
                  </a:lnTo>
                  <a:lnTo>
                    <a:pt x="4380" y="10420"/>
                  </a:lnTo>
                  <a:lnTo>
                    <a:pt x="4531" y="10017"/>
                  </a:lnTo>
                  <a:lnTo>
                    <a:pt x="4732" y="9615"/>
                  </a:lnTo>
                  <a:lnTo>
                    <a:pt x="4984" y="9212"/>
                  </a:lnTo>
                  <a:lnTo>
                    <a:pt x="5236" y="8860"/>
                  </a:lnTo>
                  <a:lnTo>
                    <a:pt x="5538" y="8558"/>
                  </a:lnTo>
                  <a:lnTo>
                    <a:pt x="5840" y="8256"/>
                  </a:lnTo>
                  <a:lnTo>
                    <a:pt x="6192" y="8004"/>
                  </a:lnTo>
                  <a:lnTo>
                    <a:pt x="6595" y="7752"/>
                  </a:lnTo>
                  <a:lnTo>
                    <a:pt x="6997" y="7551"/>
                  </a:lnTo>
                  <a:lnTo>
                    <a:pt x="7400" y="7400"/>
                  </a:lnTo>
                  <a:lnTo>
                    <a:pt x="7853" y="7299"/>
                  </a:lnTo>
                  <a:lnTo>
                    <a:pt x="8306" y="7249"/>
                  </a:lnTo>
                  <a:lnTo>
                    <a:pt x="8759" y="7199"/>
                  </a:lnTo>
                  <a:close/>
                  <a:moveTo>
                    <a:pt x="9967" y="17769"/>
                  </a:moveTo>
                  <a:lnTo>
                    <a:pt x="9967" y="19027"/>
                  </a:lnTo>
                  <a:lnTo>
                    <a:pt x="7501" y="19027"/>
                  </a:lnTo>
                  <a:lnTo>
                    <a:pt x="7501" y="17769"/>
                  </a:lnTo>
                  <a:close/>
                  <a:moveTo>
                    <a:pt x="3927" y="1"/>
                  </a:moveTo>
                  <a:lnTo>
                    <a:pt x="3424" y="51"/>
                  </a:lnTo>
                  <a:lnTo>
                    <a:pt x="2920" y="202"/>
                  </a:lnTo>
                  <a:lnTo>
                    <a:pt x="2467" y="454"/>
                  </a:lnTo>
                  <a:lnTo>
                    <a:pt x="2115" y="756"/>
                  </a:lnTo>
                  <a:lnTo>
                    <a:pt x="1763" y="1108"/>
                  </a:lnTo>
                  <a:lnTo>
                    <a:pt x="1511" y="1561"/>
                  </a:lnTo>
                  <a:lnTo>
                    <a:pt x="1360" y="2014"/>
                  </a:lnTo>
                  <a:lnTo>
                    <a:pt x="1310" y="2568"/>
                  </a:lnTo>
                  <a:lnTo>
                    <a:pt x="1008" y="2668"/>
                  </a:lnTo>
                  <a:lnTo>
                    <a:pt x="756" y="2819"/>
                  </a:lnTo>
                  <a:lnTo>
                    <a:pt x="555" y="3021"/>
                  </a:lnTo>
                  <a:lnTo>
                    <a:pt x="353" y="3272"/>
                  </a:lnTo>
                  <a:lnTo>
                    <a:pt x="202" y="3524"/>
                  </a:lnTo>
                  <a:lnTo>
                    <a:pt x="102" y="3776"/>
                  </a:lnTo>
                  <a:lnTo>
                    <a:pt x="1" y="4078"/>
                  </a:lnTo>
                  <a:lnTo>
                    <a:pt x="1" y="4430"/>
                  </a:lnTo>
                  <a:lnTo>
                    <a:pt x="1" y="4782"/>
                  </a:lnTo>
                  <a:lnTo>
                    <a:pt x="152" y="5185"/>
                  </a:lnTo>
                  <a:lnTo>
                    <a:pt x="303" y="5487"/>
                  </a:lnTo>
                  <a:lnTo>
                    <a:pt x="555" y="5789"/>
                  </a:lnTo>
                  <a:lnTo>
                    <a:pt x="857" y="6041"/>
                  </a:lnTo>
                  <a:lnTo>
                    <a:pt x="1159" y="6242"/>
                  </a:lnTo>
                  <a:lnTo>
                    <a:pt x="1561" y="6343"/>
                  </a:lnTo>
                  <a:lnTo>
                    <a:pt x="1964" y="6393"/>
                  </a:lnTo>
                  <a:lnTo>
                    <a:pt x="2367" y="6343"/>
                  </a:lnTo>
                  <a:lnTo>
                    <a:pt x="2719" y="6242"/>
                  </a:lnTo>
                  <a:lnTo>
                    <a:pt x="3071" y="6041"/>
                  </a:lnTo>
                  <a:lnTo>
                    <a:pt x="3323" y="5789"/>
                  </a:lnTo>
                  <a:lnTo>
                    <a:pt x="3575" y="5487"/>
                  </a:lnTo>
                  <a:lnTo>
                    <a:pt x="3776" y="5185"/>
                  </a:lnTo>
                  <a:lnTo>
                    <a:pt x="3877" y="4782"/>
                  </a:lnTo>
                  <a:lnTo>
                    <a:pt x="3927" y="4430"/>
                  </a:lnTo>
                  <a:lnTo>
                    <a:pt x="3877" y="4078"/>
                  </a:lnTo>
                  <a:lnTo>
                    <a:pt x="3826" y="3776"/>
                  </a:lnTo>
                  <a:lnTo>
                    <a:pt x="3675" y="3474"/>
                  </a:lnTo>
                  <a:lnTo>
                    <a:pt x="3524" y="3222"/>
                  </a:lnTo>
                  <a:lnTo>
                    <a:pt x="3323" y="3021"/>
                  </a:lnTo>
                  <a:lnTo>
                    <a:pt x="3071" y="2819"/>
                  </a:lnTo>
                  <a:lnTo>
                    <a:pt x="2820" y="2668"/>
                  </a:lnTo>
                  <a:lnTo>
                    <a:pt x="2518" y="2517"/>
                  </a:lnTo>
                  <a:lnTo>
                    <a:pt x="2568" y="2266"/>
                  </a:lnTo>
                  <a:lnTo>
                    <a:pt x="2669" y="2014"/>
                  </a:lnTo>
                  <a:lnTo>
                    <a:pt x="2820" y="1813"/>
                  </a:lnTo>
                  <a:lnTo>
                    <a:pt x="2971" y="1611"/>
                  </a:lnTo>
                  <a:lnTo>
                    <a:pt x="3172" y="1460"/>
                  </a:lnTo>
                  <a:lnTo>
                    <a:pt x="3424" y="1309"/>
                  </a:lnTo>
                  <a:lnTo>
                    <a:pt x="3675" y="1259"/>
                  </a:lnTo>
                  <a:lnTo>
                    <a:pt x="3927" y="1209"/>
                  </a:lnTo>
                  <a:lnTo>
                    <a:pt x="4229" y="1259"/>
                  </a:lnTo>
                  <a:lnTo>
                    <a:pt x="4481" y="1360"/>
                  </a:lnTo>
                  <a:lnTo>
                    <a:pt x="4732" y="1460"/>
                  </a:lnTo>
                  <a:lnTo>
                    <a:pt x="4934" y="1662"/>
                  </a:lnTo>
                  <a:lnTo>
                    <a:pt x="5085" y="1863"/>
                  </a:lnTo>
                  <a:lnTo>
                    <a:pt x="5236" y="2064"/>
                  </a:lnTo>
                  <a:lnTo>
                    <a:pt x="5286" y="2366"/>
                  </a:lnTo>
                  <a:lnTo>
                    <a:pt x="5336" y="2618"/>
                  </a:lnTo>
                  <a:lnTo>
                    <a:pt x="5336" y="5840"/>
                  </a:lnTo>
                  <a:lnTo>
                    <a:pt x="4581" y="6343"/>
                  </a:lnTo>
                  <a:lnTo>
                    <a:pt x="3927" y="6947"/>
                  </a:lnTo>
                  <a:lnTo>
                    <a:pt x="3373" y="7601"/>
                  </a:lnTo>
                  <a:lnTo>
                    <a:pt x="2870" y="8306"/>
                  </a:lnTo>
                  <a:lnTo>
                    <a:pt x="2467" y="9111"/>
                  </a:lnTo>
                  <a:lnTo>
                    <a:pt x="2165" y="9967"/>
                  </a:lnTo>
                  <a:lnTo>
                    <a:pt x="2065" y="10370"/>
                  </a:lnTo>
                  <a:lnTo>
                    <a:pt x="1964" y="10823"/>
                  </a:lnTo>
                  <a:lnTo>
                    <a:pt x="1914" y="11326"/>
                  </a:lnTo>
                  <a:lnTo>
                    <a:pt x="1914" y="11779"/>
                  </a:lnTo>
                  <a:lnTo>
                    <a:pt x="1914" y="17064"/>
                  </a:lnTo>
                  <a:lnTo>
                    <a:pt x="1561" y="17165"/>
                  </a:lnTo>
                  <a:lnTo>
                    <a:pt x="1209" y="17316"/>
                  </a:lnTo>
                  <a:lnTo>
                    <a:pt x="907" y="17517"/>
                  </a:lnTo>
                  <a:lnTo>
                    <a:pt x="655" y="17769"/>
                  </a:lnTo>
                  <a:lnTo>
                    <a:pt x="404" y="18071"/>
                  </a:lnTo>
                  <a:lnTo>
                    <a:pt x="253" y="18423"/>
                  </a:lnTo>
                  <a:lnTo>
                    <a:pt x="152" y="18775"/>
                  </a:lnTo>
                  <a:lnTo>
                    <a:pt x="102" y="19178"/>
                  </a:lnTo>
                  <a:lnTo>
                    <a:pt x="102" y="20990"/>
                  </a:lnTo>
                  <a:lnTo>
                    <a:pt x="17366" y="20990"/>
                  </a:lnTo>
                  <a:lnTo>
                    <a:pt x="17366" y="19178"/>
                  </a:lnTo>
                  <a:lnTo>
                    <a:pt x="17316" y="18775"/>
                  </a:lnTo>
                  <a:lnTo>
                    <a:pt x="17215" y="18423"/>
                  </a:lnTo>
                  <a:lnTo>
                    <a:pt x="17064" y="18071"/>
                  </a:lnTo>
                  <a:lnTo>
                    <a:pt x="16863" y="17769"/>
                  </a:lnTo>
                  <a:lnTo>
                    <a:pt x="16611" y="17517"/>
                  </a:lnTo>
                  <a:lnTo>
                    <a:pt x="16309" y="17316"/>
                  </a:lnTo>
                  <a:lnTo>
                    <a:pt x="15957" y="17165"/>
                  </a:lnTo>
                  <a:lnTo>
                    <a:pt x="15605" y="17064"/>
                  </a:lnTo>
                  <a:lnTo>
                    <a:pt x="15605" y="11779"/>
                  </a:lnTo>
                  <a:lnTo>
                    <a:pt x="15554" y="11326"/>
                  </a:lnTo>
                  <a:lnTo>
                    <a:pt x="15504" y="10823"/>
                  </a:lnTo>
                  <a:lnTo>
                    <a:pt x="15454" y="10370"/>
                  </a:lnTo>
                  <a:lnTo>
                    <a:pt x="15353" y="9967"/>
                  </a:lnTo>
                  <a:lnTo>
                    <a:pt x="15051" y="9111"/>
                  </a:lnTo>
                  <a:lnTo>
                    <a:pt x="14648" y="8306"/>
                  </a:lnTo>
                  <a:lnTo>
                    <a:pt x="14145" y="7601"/>
                  </a:lnTo>
                  <a:lnTo>
                    <a:pt x="13541" y="6947"/>
                  </a:lnTo>
                  <a:lnTo>
                    <a:pt x="12887" y="6343"/>
                  </a:lnTo>
                  <a:lnTo>
                    <a:pt x="12182" y="5840"/>
                  </a:lnTo>
                  <a:lnTo>
                    <a:pt x="12182" y="2618"/>
                  </a:lnTo>
                  <a:lnTo>
                    <a:pt x="12182" y="2366"/>
                  </a:lnTo>
                  <a:lnTo>
                    <a:pt x="12283" y="2064"/>
                  </a:lnTo>
                  <a:lnTo>
                    <a:pt x="12383" y="1863"/>
                  </a:lnTo>
                  <a:lnTo>
                    <a:pt x="12585" y="1662"/>
                  </a:lnTo>
                  <a:lnTo>
                    <a:pt x="12786" y="1460"/>
                  </a:lnTo>
                  <a:lnTo>
                    <a:pt x="13038" y="1360"/>
                  </a:lnTo>
                  <a:lnTo>
                    <a:pt x="13289" y="1259"/>
                  </a:lnTo>
                  <a:lnTo>
                    <a:pt x="13541" y="1209"/>
                  </a:lnTo>
                  <a:lnTo>
                    <a:pt x="13843" y="1259"/>
                  </a:lnTo>
                  <a:lnTo>
                    <a:pt x="14095" y="1309"/>
                  </a:lnTo>
                  <a:lnTo>
                    <a:pt x="14296" y="1460"/>
                  </a:lnTo>
                  <a:lnTo>
                    <a:pt x="14497" y="1611"/>
                  </a:lnTo>
                  <a:lnTo>
                    <a:pt x="14699" y="1813"/>
                  </a:lnTo>
                  <a:lnTo>
                    <a:pt x="14799" y="2014"/>
                  </a:lnTo>
                  <a:lnTo>
                    <a:pt x="14900" y="2266"/>
                  </a:lnTo>
                  <a:lnTo>
                    <a:pt x="14950" y="2517"/>
                  </a:lnTo>
                  <a:lnTo>
                    <a:pt x="14648" y="2668"/>
                  </a:lnTo>
                  <a:lnTo>
                    <a:pt x="14397" y="2819"/>
                  </a:lnTo>
                  <a:lnTo>
                    <a:pt x="14195" y="3021"/>
                  </a:lnTo>
                  <a:lnTo>
                    <a:pt x="13994" y="3222"/>
                  </a:lnTo>
                  <a:lnTo>
                    <a:pt x="13793" y="3474"/>
                  </a:lnTo>
                  <a:lnTo>
                    <a:pt x="13692" y="3776"/>
                  </a:lnTo>
                  <a:lnTo>
                    <a:pt x="13591" y="4078"/>
                  </a:lnTo>
                  <a:lnTo>
                    <a:pt x="13591" y="4430"/>
                  </a:lnTo>
                  <a:lnTo>
                    <a:pt x="13642" y="4782"/>
                  </a:lnTo>
                  <a:lnTo>
                    <a:pt x="13742" y="5185"/>
                  </a:lnTo>
                  <a:lnTo>
                    <a:pt x="13893" y="5487"/>
                  </a:lnTo>
                  <a:lnTo>
                    <a:pt x="14145" y="5789"/>
                  </a:lnTo>
                  <a:lnTo>
                    <a:pt x="14447" y="6041"/>
                  </a:lnTo>
                  <a:lnTo>
                    <a:pt x="14799" y="6242"/>
                  </a:lnTo>
                  <a:lnTo>
                    <a:pt x="15152" y="6343"/>
                  </a:lnTo>
                  <a:lnTo>
                    <a:pt x="15554" y="6393"/>
                  </a:lnTo>
                  <a:lnTo>
                    <a:pt x="15957" y="6343"/>
                  </a:lnTo>
                  <a:lnTo>
                    <a:pt x="16309" y="6242"/>
                  </a:lnTo>
                  <a:lnTo>
                    <a:pt x="16662" y="6041"/>
                  </a:lnTo>
                  <a:lnTo>
                    <a:pt x="16964" y="5789"/>
                  </a:lnTo>
                  <a:lnTo>
                    <a:pt x="17165" y="5487"/>
                  </a:lnTo>
                  <a:lnTo>
                    <a:pt x="17366" y="5185"/>
                  </a:lnTo>
                  <a:lnTo>
                    <a:pt x="17467" y="4782"/>
                  </a:lnTo>
                  <a:lnTo>
                    <a:pt x="17517" y="4430"/>
                  </a:lnTo>
                  <a:lnTo>
                    <a:pt x="17517" y="4078"/>
                  </a:lnTo>
                  <a:lnTo>
                    <a:pt x="17417" y="3776"/>
                  </a:lnTo>
                  <a:lnTo>
                    <a:pt x="17316" y="3524"/>
                  </a:lnTo>
                  <a:lnTo>
                    <a:pt x="17165" y="3272"/>
                  </a:lnTo>
                  <a:lnTo>
                    <a:pt x="16964" y="3021"/>
                  </a:lnTo>
                  <a:lnTo>
                    <a:pt x="16712" y="2819"/>
                  </a:lnTo>
                  <a:lnTo>
                    <a:pt x="16460" y="2668"/>
                  </a:lnTo>
                  <a:lnTo>
                    <a:pt x="16209" y="2568"/>
                  </a:lnTo>
                  <a:lnTo>
                    <a:pt x="16108" y="2014"/>
                  </a:lnTo>
                  <a:lnTo>
                    <a:pt x="15957" y="1561"/>
                  </a:lnTo>
                  <a:lnTo>
                    <a:pt x="15705" y="1108"/>
                  </a:lnTo>
                  <a:lnTo>
                    <a:pt x="15403" y="756"/>
                  </a:lnTo>
                  <a:lnTo>
                    <a:pt x="15001" y="454"/>
                  </a:lnTo>
                  <a:lnTo>
                    <a:pt x="14548" y="202"/>
                  </a:lnTo>
                  <a:lnTo>
                    <a:pt x="14095" y="51"/>
                  </a:lnTo>
                  <a:lnTo>
                    <a:pt x="13541" y="1"/>
                  </a:lnTo>
                  <a:lnTo>
                    <a:pt x="13038" y="51"/>
                  </a:lnTo>
                  <a:lnTo>
                    <a:pt x="12534" y="202"/>
                  </a:lnTo>
                  <a:lnTo>
                    <a:pt x="12081" y="454"/>
                  </a:lnTo>
                  <a:lnTo>
                    <a:pt x="11729" y="756"/>
                  </a:lnTo>
                  <a:lnTo>
                    <a:pt x="11377" y="1158"/>
                  </a:lnTo>
                  <a:lnTo>
                    <a:pt x="11125" y="1611"/>
                  </a:lnTo>
                  <a:lnTo>
                    <a:pt x="10974" y="2115"/>
                  </a:lnTo>
                  <a:lnTo>
                    <a:pt x="10924" y="2618"/>
                  </a:lnTo>
                  <a:lnTo>
                    <a:pt x="10924" y="5286"/>
                  </a:lnTo>
                  <a:lnTo>
                    <a:pt x="10420" y="5135"/>
                  </a:lnTo>
                  <a:lnTo>
                    <a:pt x="9867" y="5034"/>
                  </a:lnTo>
                  <a:lnTo>
                    <a:pt x="9313" y="4984"/>
                  </a:lnTo>
                  <a:lnTo>
                    <a:pt x="8759" y="4934"/>
                  </a:lnTo>
                  <a:lnTo>
                    <a:pt x="8206" y="4984"/>
                  </a:lnTo>
                  <a:lnTo>
                    <a:pt x="7652" y="5034"/>
                  </a:lnTo>
                  <a:lnTo>
                    <a:pt x="7098" y="5135"/>
                  </a:lnTo>
                  <a:lnTo>
                    <a:pt x="6544" y="5286"/>
                  </a:lnTo>
                  <a:lnTo>
                    <a:pt x="6544" y="2618"/>
                  </a:lnTo>
                  <a:lnTo>
                    <a:pt x="6494" y="2115"/>
                  </a:lnTo>
                  <a:lnTo>
                    <a:pt x="6343" y="1611"/>
                  </a:lnTo>
                  <a:lnTo>
                    <a:pt x="6091" y="1158"/>
                  </a:lnTo>
                  <a:lnTo>
                    <a:pt x="5789" y="756"/>
                  </a:lnTo>
                  <a:lnTo>
                    <a:pt x="5387" y="454"/>
                  </a:lnTo>
                  <a:lnTo>
                    <a:pt x="4934" y="202"/>
                  </a:lnTo>
                  <a:lnTo>
                    <a:pt x="4481" y="51"/>
                  </a:lnTo>
                  <a:lnTo>
                    <a:pt x="39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2382;p77">
              <a:extLst>
                <a:ext uri="{FF2B5EF4-FFF2-40B4-BE49-F238E27FC236}">
                  <a16:creationId xmlns:a16="http://schemas.microsoft.com/office/drawing/2014/main" id="{C6E8E5AF-4973-4BD5-AC0A-DE37C53EEB5F}"/>
                </a:ext>
              </a:extLst>
            </p:cNvPr>
            <p:cNvSpPr/>
            <p:nvPr/>
          </p:nvSpPr>
          <p:spPr>
            <a:xfrm>
              <a:off x="3294675" y="1819950"/>
              <a:ext cx="437950" cy="524775"/>
            </a:xfrm>
            <a:custGeom>
              <a:avLst/>
              <a:gdLst/>
              <a:ahLst/>
              <a:cxnLst/>
              <a:rect l="l" t="t" r="r" b="b"/>
              <a:pathLst>
                <a:path w="17518" h="20991" fill="none" extrusionOk="0">
                  <a:moveTo>
                    <a:pt x="15605" y="17064"/>
                  </a:moveTo>
                  <a:lnTo>
                    <a:pt x="15605" y="11779"/>
                  </a:lnTo>
                  <a:lnTo>
                    <a:pt x="15605" y="11779"/>
                  </a:lnTo>
                  <a:lnTo>
                    <a:pt x="15554" y="11326"/>
                  </a:lnTo>
                  <a:lnTo>
                    <a:pt x="15504" y="10823"/>
                  </a:lnTo>
                  <a:lnTo>
                    <a:pt x="15454" y="10370"/>
                  </a:lnTo>
                  <a:lnTo>
                    <a:pt x="15353" y="9967"/>
                  </a:lnTo>
                  <a:lnTo>
                    <a:pt x="15051" y="9111"/>
                  </a:lnTo>
                  <a:lnTo>
                    <a:pt x="14648" y="8306"/>
                  </a:lnTo>
                  <a:lnTo>
                    <a:pt x="14145" y="7601"/>
                  </a:lnTo>
                  <a:lnTo>
                    <a:pt x="13541" y="6947"/>
                  </a:lnTo>
                  <a:lnTo>
                    <a:pt x="12887" y="6343"/>
                  </a:lnTo>
                  <a:lnTo>
                    <a:pt x="12182" y="5840"/>
                  </a:lnTo>
                  <a:lnTo>
                    <a:pt x="12182" y="2618"/>
                  </a:lnTo>
                  <a:lnTo>
                    <a:pt x="12182" y="2618"/>
                  </a:lnTo>
                  <a:lnTo>
                    <a:pt x="12182" y="2366"/>
                  </a:lnTo>
                  <a:lnTo>
                    <a:pt x="12283" y="2064"/>
                  </a:lnTo>
                  <a:lnTo>
                    <a:pt x="12383" y="1863"/>
                  </a:lnTo>
                  <a:lnTo>
                    <a:pt x="12585" y="1662"/>
                  </a:lnTo>
                  <a:lnTo>
                    <a:pt x="12786" y="1460"/>
                  </a:lnTo>
                  <a:lnTo>
                    <a:pt x="13038" y="1360"/>
                  </a:lnTo>
                  <a:lnTo>
                    <a:pt x="13289" y="1259"/>
                  </a:lnTo>
                  <a:lnTo>
                    <a:pt x="13541" y="1209"/>
                  </a:lnTo>
                  <a:lnTo>
                    <a:pt x="13541" y="1209"/>
                  </a:lnTo>
                  <a:lnTo>
                    <a:pt x="13843" y="1259"/>
                  </a:lnTo>
                  <a:lnTo>
                    <a:pt x="14095" y="1309"/>
                  </a:lnTo>
                  <a:lnTo>
                    <a:pt x="14296" y="1460"/>
                  </a:lnTo>
                  <a:lnTo>
                    <a:pt x="14497" y="1611"/>
                  </a:lnTo>
                  <a:lnTo>
                    <a:pt x="14699" y="1813"/>
                  </a:lnTo>
                  <a:lnTo>
                    <a:pt x="14799" y="2014"/>
                  </a:lnTo>
                  <a:lnTo>
                    <a:pt x="14900" y="2266"/>
                  </a:lnTo>
                  <a:lnTo>
                    <a:pt x="14950" y="2517"/>
                  </a:lnTo>
                  <a:lnTo>
                    <a:pt x="14950" y="2517"/>
                  </a:lnTo>
                  <a:lnTo>
                    <a:pt x="14648" y="2668"/>
                  </a:lnTo>
                  <a:lnTo>
                    <a:pt x="14397" y="2819"/>
                  </a:lnTo>
                  <a:lnTo>
                    <a:pt x="14195" y="3021"/>
                  </a:lnTo>
                  <a:lnTo>
                    <a:pt x="13994" y="3222"/>
                  </a:lnTo>
                  <a:lnTo>
                    <a:pt x="13793" y="3474"/>
                  </a:lnTo>
                  <a:lnTo>
                    <a:pt x="13692" y="3776"/>
                  </a:lnTo>
                  <a:lnTo>
                    <a:pt x="13591" y="4078"/>
                  </a:lnTo>
                  <a:lnTo>
                    <a:pt x="13591" y="4430"/>
                  </a:lnTo>
                  <a:lnTo>
                    <a:pt x="13591" y="4430"/>
                  </a:lnTo>
                  <a:lnTo>
                    <a:pt x="13642" y="4782"/>
                  </a:lnTo>
                  <a:lnTo>
                    <a:pt x="13742" y="5185"/>
                  </a:lnTo>
                  <a:lnTo>
                    <a:pt x="13893" y="5487"/>
                  </a:lnTo>
                  <a:lnTo>
                    <a:pt x="14145" y="5789"/>
                  </a:lnTo>
                  <a:lnTo>
                    <a:pt x="14447" y="6041"/>
                  </a:lnTo>
                  <a:lnTo>
                    <a:pt x="14799" y="6242"/>
                  </a:lnTo>
                  <a:lnTo>
                    <a:pt x="15152" y="6343"/>
                  </a:lnTo>
                  <a:lnTo>
                    <a:pt x="15554" y="6393"/>
                  </a:lnTo>
                  <a:lnTo>
                    <a:pt x="15554" y="6393"/>
                  </a:lnTo>
                  <a:lnTo>
                    <a:pt x="15957" y="6343"/>
                  </a:lnTo>
                  <a:lnTo>
                    <a:pt x="16309" y="6242"/>
                  </a:lnTo>
                  <a:lnTo>
                    <a:pt x="16662" y="6041"/>
                  </a:lnTo>
                  <a:lnTo>
                    <a:pt x="16964" y="5789"/>
                  </a:lnTo>
                  <a:lnTo>
                    <a:pt x="17165" y="5487"/>
                  </a:lnTo>
                  <a:lnTo>
                    <a:pt x="17366" y="5185"/>
                  </a:lnTo>
                  <a:lnTo>
                    <a:pt x="17467" y="4782"/>
                  </a:lnTo>
                  <a:lnTo>
                    <a:pt x="17517" y="4430"/>
                  </a:lnTo>
                  <a:lnTo>
                    <a:pt x="17517" y="4430"/>
                  </a:lnTo>
                  <a:lnTo>
                    <a:pt x="17517" y="4078"/>
                  </a:lnTo>
                  <a:lnTo>
                    <a:pt x="17417" y="3776"/>
                  </a:lnTo>
                  <a:lnTo>
                    <a:pt x="17316" y="3524"/>
                  </a:lnTo>
                  <a:lnTo>
                    <a:pt x="17165" y="3272"/>
                  </a:lnTo>
                  <a:lnTo>
                    <a:pt x="16964" y="3021"/>
                  </a:lnTo>
                  <a:lnTo>
                    <a:pt x="16712" y="2819"/>
                  </a:lnTo>
                  <a:lnTo>
                    <a:pt x="16460" y="2668"/>
                  </a:lnTo>
                  <a:lnTo>
                    <a:pt x="16209" y="2568"/>
                  </a:lnTo>
                  <a:lnTo>
                    <a:pt x="16209" y="2568"/>
                  </a:lnTo>
                  <a:lnTo>
                    <a:pt x="16108" y="2014"/>
                  </a:lnTo>
                  <a:lnTo>
                    <a:pt x="15957" y="1561"/>
                  </a:lnTo>
                  <a:lnTo>
                    <a:pt x="15705" y="1108"/>
                  </a:lnTo>
                  <a:lnTo>
                    <a:pt x="15403" y="756"/>
                  </a:lnTo>
                  <a:lnTo>
                    <a:pt x="15001" y="454"/>
                  </a:lnTo>
                  <a:lnTo>
                    <a:pt x="14548" y="202"/>
                  </a:lnTo>
                  <a:lnTo>
                    <a:pt x="14095" y="51"/>
                  </a:lnTo>
                  <a:lnTo>
                    <a:pt x="13541" y="1"/>
                  </a:lnTo>
                  <a:lnTo>
                    <a:pt x="13541" y="1"/>
                  </a:lnTo>
                  <a:lnTo>
                    <a:pt x="13038" y="51"/>
                  </a:lnTo>
                  <a:lnTo>
                    <a:pt x="12534" y="202"/>
                  </a:lnTo>
                  <a:lnTo>
                    <a:pt x="12081" y="454"/>
                  </a:lnTo>
                  <a:lnTo>
                    <a:pt x="11729" y="756"/>
                  </a:lnTo>
                  <a:lnTo>
                    <a:pt x="11377" y="1158"/>
                  </a:lnTo>
                  <a:lnTo>
                    <a:pt x="11125" y="1611"/>
                  </a:lnTo>
                  <a:lnTo>
                    <a:pt x="10974" y="2115"/>
                  </a:lnTo>
                  <a:lnTo>
                    <a:pt x="10924" y="2618"/>
                  </a:lnTo>
                  <a:lnTo>
                    <a:pt x="10924" y="5286"/>
                  </a:lnTo>
                  <a:lnTo>
                    <a:pt x="10924" y="5286"/>
                  </a:lnTo>
                  <a:lnTo>
                    <a:pt x="10420" y="5135"/>
                  </a:lnTo>
                  <a:lnTo>
                    <a:pt x="9867" y="5034"/>
                  </a:lnTo>
                  <a:lnTo>
                    <a:pt x="9313" y="4984"/>
                  </a:lnTo>
                  <a:lnTo>
                    <a:pt x="8759" y="4934"/>
                  </a:lnTo>
                  <a:lnTo>
                    <a:pt x="8759" y="4934"/>
                  </a:lnTo>
                  <a:lnTo>
                    <a:pt x="8206" y="4984"/>
                  </a:lnTo>
                  <a:lnTo>
                    <a:pt x="7652" y="5034"/>
                  </a:lnTo>
                  <a:lnTo>
                    <a:pt x="7098" y="5135"/>
                  </a:lnTo>
                  <a:lnTo>
                    <a:pt x="6544" y="5286"/>
                  </a:lnTo>
                  <a:lnTo>
                    <a:pt x="6544" y="2618"/>
                  </a:lnTo>
                  <a:lnTo>
                    <a:pt x="6544" y="2618"/>
                  </a:lnTo>
                  <a:lnTo>
                    <a:pt x="6494" y="2115"/>
                  </a:lnTo>
                  <a:lnTo>
                    <a:pt x="6343" y="1611"/>
                  </a:lnTo>
                  <a:lnTo>
                    <a:pt x="6091" y="1158"/>
                  </a:lnTo>
                  <a:lnTo>
                    <a:pt x="5789" y="756"/>
                  </a:lnTo>
                  <a:lnTo>
                    <a:pt x="5387" y="454"/>
                  </a:lnTo>
                  <a:lnTo>
                    <a:pt x="4934" y="202"/>
                  </a:lnTo>
                  <a:lnTo>
                    <a:pt x="4481" y="51"/>
                  </a:lnTo>
                  <a:lnTo>
                    <a:pt x="3927" y="1"/>
                  </a:lnTo>
                  <a:lnTo>
                    <a:pt x="3927" y="1"/>
                  </a:lnTo>
                  <a:lnTo>
                    <a:pt x="3424" y="51"/>
                  </a:lnTo>
                  <a:lnTo>
                    <a:pt x="2920" y="202"/>
                  </a:lnTo>
                  <a:lnTo>
                    <a:pt x="2467" y="454"/>
                  </a:lnTo>
                  <a:lnTo>
                    <a:pt x="2115" y="756"/>
                  </a:lnTo>
                  <a:lnTo>
                    <a:pt x="1763" y="1108"/>
                  </a:lnTo>
                  <a:lnTo>
                    <a:pt x="1511" y="1561"/>
                  </a:lnTo>
                  <a:lnTo>
                    <a:pt x="1360" y="2014"/>
                  </a:lnTo>
                  <a:lnTo>
                    <a:pt x="1310" y="2568"/>
                  </a:lnTo>
                  <a:lnTo>
                    <a:pt x="1310" y="2568"/>
                  </a:lnTo>
                  <a:lnTo>
                    <a:pt x="1008" y="2668"/>
                  </a:lnTo>
                  <a:lnTo>
                    <a:pt x="756" y="2819"/>
                  </a:lnTo>
                  <a:lnTo>
                    <a:pt x="555" y="3021"/>
                  </a:lnTo>
                  <a:lnTo>
                    <a:pt x="353" y="3272"/>
                  </a:lnTo>
                  <a:lnTo>
                    <a:pt x="202" y="3524"/>
                  </a:lnTo>
                  <a:lnTo>
                    <a:pt x="102" y="3776"/>
                  </a:lnTo>
                  <a:lnTo>
                    <a:pt x="1" y="4078"/>
                  </a:lnTo>
                  <a:lnTo>
                    <a:pt x="1" y="4430"/>
                  </a:lnTo>
                  <a:lnTo>
                    <a:pt x="1" y="4430"/>
                  </a:lnTo>
                  <a:lnTo>
                    <a:pt x="1" y="4782"/>
                  </a:lnTo>
                  <a:lnTo>
                    <a:pt x="152" y="5185"/>
                  </a:lnTo>
                  <a:lnTo>
                    <a:pt x="303" y="5487"/>
                  </a:lnTo>
                  <a:lnTo>
                    <a:pt x="555" y="5789"/>
                  </a:lnTo>
                  <a:lnTo>
                    <a:pt x="857" y="6041"/>
                  </a:lnTo>
                  <a:lnTo>
                    <a:pt x="1159" y="6242"/>
                  </a:lnTo>
                  <a:lnTo>
                    <a:pt x="1561" y="6343"/>
                  </a:lnTo>
                  <a:lnTo>
                    <a:pt x="1964" y="6393"/>
                  </a:lnTo>
                  <a:lnTo>
                    <a:pt x="1964" y="6393"/>
                  </a:lnTo>
                  <a:lnTo>
                    <a:pt x="2367" y="6343"/>
                  </a:lnTo>
                  <a:lnTo>
                    <a:pt x="2719" y="6242"/>
                  </a:lnTo>
                  <a:lnTo>
                    <a:pt x="3071" y="6041"/>
                  </a:lnTo>
                  <a:lnTo>
                    <a:pt x="3323" y="5789"/>
                  </a:lnTo>
                  <a:lnTo>
                    <a:pt x="3575" y="5487"/>
                  </a:lnTo>
                  <a:lnTo>
                    <a:pt x="3776" y="5185"/>
                  </a:lnTo>
                  <a:lnTo>
                    <a:pt x="3877" y="4782"/>
                  </a:lnTo>
                  <a:lnTo>
                    <a:pt x="3927" y="4430"/>
                  </a:lnTo>
                  <a:lnTo>
                    <a:pt x="3927" y="4430"/>
                  </a:lnTo>
                  <a:lnTo>
                    <a:pt x="3877" y="4078"/>
                  </a:lnTo>
                  <a:lnTo>
                    <a:pt x="3826" y="3776"/>
                  </a:lnTo>
                  <a:lnTo>
                    <a:pt x="3675" y="3474"/>
                  </a:lnTo>
                  <a:lnTo>
                    <a:pt x="3524" y="3222"/>
                  </a:lnTo>
                  <a:lnTo>
                    <a:pt x="3323" y="3021"/>
                  </a:lnTo>
                  <a:lnTo>
                    <a:pt x="3071" y="2819"/>
                  </a:lnTo>
                  <a:lnTo>
                    <a:pt x="2820" y="2668"/>
                  </a:lnTo>
                  <a:lnTo>
                    <a:pt x="2518" y="2517"/>
                  </a:lnTo>
                  <a:lnTo>
                    <a:pt x="2518" y="2517"/>
                  </a:lnTo>
                  <a:lnTo>
                    <a:pt x="2568" y="2266"/>
                  </a:lnTo>
                  <a:lnTo>
                    <a:pt x="2669" y="2014"/>
                  </a:lnTo>
                  <a:lnTo>
                    <a:pt x="2820" y="1813"/>
                  </a:lnTo>
                  <a:lnTo>
                    <a:pt x="2971" y="1611"/>
                  </a:lnTo>
                  <a:lnTo>
                    <a:pt x="3172" y="1460"/>
                  </a:lnTo>
                  <a:lnTo>
                    <a:pt x="3424" y="1309"/>
                  </a:lnTo>
                  <a:lnTo>
                    <a:pt x="3675" y="1259"/>
                  </a:lnTo>
                  <a:lnTo>
                    <a:pt x="3927" y="1209"/>
                  </a:lnTo>
                  <a:lnTo>
                    <a:pt x="3927" y="1209"/>
                  </a:lnTo>
                  <a:lnTo>
                    <a:pt x="4229" y="1259"/>
                  </a:lnTo>
                  <a:lnTo>
                    <a:pt x="4481" y="1360"/>
                  </a:lnTo>
                  <a:lnTo>
                    <a:pt x="4732" y="1460"/>
                  </a:lnTo>
                  <a:lnTo>
                    <a:pt x="4934" y="1662"/>
                  </a:lnTo>
                  <a:lnTo>
                    <a:pt x="5085" y="1863"/>
                  </a:lnTo>
                  <a:lnTo>
                    <a:pt x="5236" y="2064"/>
                  </a:lnTo>
                  <a:lnTo>
                    <a:pt x="5286" y="2366"/>
                  </a:lnTo>
                  <a:lnTo>
                    <a:pt x="5336" y="2618"/>
                  </a:lnTo>
                  <a:lnTo>
                    <a:pt x="5336" y="5840"/>
                  </a:lnTo>
                  <a:lnTo>
                    <a:pt x="5336" y="5840"/>
                  </a:lnTo>
                  <a:lnTo>
                    <a:pt x="4581" y="6343"/>
                  </a:lnTo>
                  <a:lnTo>
                    <a:pt x="3927" y="6947"/>
                  </a:lnTo>
                  <a:lnTo>
                    <a:pt x="3373" y="7601"/>
                  </a:lnTo>
                  <a:lnTo>
                    <a:pt x="2870" y="8306"/>
                  </a:lnTo>
                  <a:lnTo>
                    <a:pt x="2467" y="9111"/>
                  </a:lnTo>
                  <a:lnTo>
                    <a:pt x="2165" y="9967"/>
                  </a:lnTo>
                  <a:lnTo>
                    <a:pt x="2065" y="10370"/>
                  </a:lnTo>
                  <a:lnTo>
                    <a:pt x="1964" y="10823"/>
                  </a:lnTo>
                  <a:lnTo>
                    <a:pt x="1914" y="11326"/>
                  </a:lnTo>
                  <a:lnTo>
                    <a:pt x="1914" y="11779"/>
                  </a:lnTo>
                  <a:lnTo>
                    <a:pt x="1914" y="17064"/>
                  </a:lnTo>
                  <a:lnTo>
                    <a:pt x="1914" y="17064"/>
                  </a:lnTo>
                  <a:lnTo>
                    <a:pt x="1561" y="17165"/>
                  </a:lnTo>
                  <a:lnTo>
                    <a:pt x="1209" y="17316"/>
                  </a:lnTo>
                  <a:lnTo>
                    <a:pt x="907" y="17517"/>
                  </a:lnTo>
                  <a:lnTo>
                    <a:pt x="655" y="17769"/>
                  </a:lnTo>
                  <a:lnTo>
                    <a:pt x="404" y="18071"/>
                  </a:lnTo>
                  <a:lnTo>
                    <a:pt x="253" y="18423"/>
                  </a:lnTo>
                  <a:lnTo>
                    <a:pt x="152" y="18775"/>
                  </a:lnTo>
                  <a:lnTo>
                    <a:pt x="102" y="19178"/>
                  </a:lnTo>
                  <a:lnTo>
                    <a:pt x="102" y="20990"/>
                  </a:lnTo>
                  <a:lnTo>
                    <a:pt x="17366" y="20990"/>
                  </a:lnTo>
                  <a:lnTo>
                    <a:pt x="17366" y="19178"/>
                  </a:lnTo>
                  <a:lnTo>
                    <a:pt x="17366" y="19178"/>
                  </a:lnTo>
                  <a:lnTo>
                    <a:pt x="17316" y="18775"/>
                  </a:lnTo>
                  <a:lnTo>
                    <a:pt x="17215" y="18423"/>
                  </a:lnTo>
                  <a:lnTo>
                    <a:pt x="17064" y="18071"/>
                  </a:lnTo>
                  <a:lnTo>
                    <a:pt x="16863" y="17769"/>
                  </a:lnTo>
                  <a:lnTo>
                    <a:pt x="16611" y="17517"/>
                  </a:lnTo>
                  <a:lnTo>
                    <a:pt x="16309" y="17316"/>
                  </a:lnTo>
                  <a:lnTo>
                    <a:pt x="15957" y="17165"/>
                  </a:lnTo>
                  <a:lnTo>
                    <a:pt x="15605" y="17064"/>
                  </a:lnTo>
                  <a:lnTo>
                    <a:pt x="15605" y="17064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2383;p77">
              <a:extLst>
                <a:ext uri="{FF2B5EF4-FFF2-40B4-BE49-F238E27FC236}">
                  <a16:creationId xmlns:a16="http://schemas.microsoft.com/office/drawing/2014/main" id="{28B2FB7D-DE99-E78E-939E-6F9A8136BA3C}"/>
                </a:ext>
              </a:extLst>
            </p:cNvPr>
            <p:cNvSpPr/>
            <p:nvPr/>
          </p:nvSpPr>
          <p:spPr>
            <a:xfrm>
              <a:off x="3482175" y="2264150"/>
              <a:ext cx="61700" cy="31500"/>
            </a:xfrm>
            <a:custGeom>
              <a:avLst/>
              <a:gdLst/>
              <a:ahLst/>
              <a:cxnLst/>
              <a:rect l="l" t="t" r="r" b="b"/>
              <a:pathLst>
                <a:path w="2468" h="1260" fill="none" extrusionOk="0">
                  <a:moveTo>
                    <a:pt x="2467" y="1259"/>
                  </a:moveTo>
                  <a:lnTo>
                    <a:pt x="1" y="1259"/>
                  </a:lnTo>
                  <a:lnTo>
                    <a:pt x="1" y="1"/>
                  </a:lnTo>
                  <a:lnTo>
                    <a:pt x="2467" y="1"/>
                  </a:lnTo>
                  <a:lnTo>
                    <a:pt x="2467" y="1259"/>
                  </a:lnTo>
                  <a:lnTo>
                    <a:pt x="2467" y="125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2384;p77">
              <a:extLst>
                <a:ext uri="{FF2B5EF4-FFF2-40B4-BE49-F238E27FC236}">
                  <a16:creationId xmlns:a16="http://schemas.microsoft.com/office/drawing/2014/main" id="{19C3D080-8C3A-CF54-AD21-E6B16FBC28F1}"/>
                </a:ext>
              </a:extLst>
            </p:cNvPr>
            <p:cNvSpPr/>
            <p:nvPr/>
          </p:nvSpPr>
          <p:spPr>
            <a:xfrm>
              <a:off x="3399125" y="1999900"/>
              <a:ext cx="227800" cy="229050"/>
            </a:xfrm>
            <a:custGeom>
              <a:avLst/>
              <a:gdLst/>
              <a:ahLst/>
              <a:cxnLst/>
              <a:rect l="l" t="t" r="r" b="b"/>
              <a:pathLst>
                <a:path w="9112" h="9162" fill="none" extrusionOk="0">
                  <a:moveTo>
                    <a:pt x="4581" y="9161"/>
                  </a:moveTo>
                  <a:lnTo>
                    <a:pt x="4581" y="9161"/>
                  </a:lnTo>
                  <a:lnTo>
                    <a:pt x="4128" y="9111"/>
                  </a:lnTo>
                  <a:lnTo>
                    <a:pt x="3675" y="9061"/>
                  </a:lnTo>
                  <a:lnTo>
                    <a:pt x="3222" y="8910"/>
                  </a:lnTo>
                  <a:lnTo>
                    <a:pt x="2819" y="8759"/>
                  </a:lnTo>
                  <a:lnTo>
                    <a:pt x="2417" y="8608"/>
                  </a:lnTo>
                  <a:lnTo>
                    <a:pt x="2014" y="8356"/>
                  </a:lnTo>
                  <a:lnTo>
                    <a:pt x="1662" y="8104"/>
                  </a:lnTo>
                  <a:lnTo>
                    <a:pt x="1360" y="7802"/>
                  </a:lnTo>
                  <a:lnTo>
                    <a:pt x="1058" y="7500"/>
                  </a:lnTo>
                  <a:lnTo>
                    <a:pt x="806" y="7148"/>
                  </a:lnTo>
                  <a:lnTo>
                    <a:pt x="554" y="6745"/>
                  </a:lnTo>
                  <a:lnTo>
                    <a:pt x="353" y="6343"/>
                  </a:lnTo>
                  <a:lnTo>
                    <a:pt x="202" y="5940"/>
                  </a:lnTo>
                  <a:lnTo>
                    <a:pt x="101" y="5487"/>
                  </a:lnTo>
                  <a:lnTo>
                    <a:pt x="51" y="5034"/>
                  </a:lnTo>
                  <a:lnTo>
                    <a:pt x="1" y="4581"/>
                  </a:lnTo>
                  <a:lnTo>
                    <a:pt x="1" y="4581"/>
                  </a:lnTo>
                  <a:lnTo>
                    <a:pt x="51" y="4128"/>
                  </a:lnTo>
                  <a:lnTo>
                    <a:pt x="101" y="3675"/>
                  </a:lnTo>
                  <a:lnTo>
                    <a:pt x="202" y="3222"/>
                  </a:lnTo>
                  <a:lnTo>
                    <a:pt x="353" y="2819"/>
                  </a:lnTo>
                  <a:lnTo>
                    <a:pt x="554" y="2417"/>
                  </a:lnTo>
                  <a:lnTo>
                    <a:pt x="806" y="2014"/>
                  </a:lnTo>
                  <a:lnTo>
                    <a:pt x="1058" y="1662"/>
                  </a:lnTo>
                  <a:lnTo>
                    <a:pt x="1360" y="1360"/>
                  </a:lnTo>
                  <a:lnTo>
                    <a:pt x="1662" y="1058"/>
                  </a:lnTo>
                  <a:lnTo>
                    <a:pt x="2014" y="806"/>
                  </a:lnTo>
                  <a:lnTo>
                    <a:pt x="2417" y="554"/>
                  </a:lnTo>
                  <a:lnTo>
                    <a:pt x="2819" y="353"/>
                  </a:lnTo>
                  <a:lnTo>
                    <a:pt x="3222" y="202"/>
                  </a:lnTo>
                  <a:lnTo>
                    <a:pt x="3675" y="101"/>
                  </a:lnTo>
                  <a:lnTo>
                    <a:pt x="4128" y="51"/>
                  </a:lnTo>
                  <a:lnTo>
                    <a:pt x="4581" y="1"/>
                  </a:lnTo>
                  <a:lnTo>
                    <a:pt x="4581" y="1"/>
                  </a:lnTo>
                  <a:lnTo>
                    <a:pt x="5034" y="51"/>
                  </a:lnTo>
                  <a:lnTo>
                    <a:pt x="5487" y="101"/>
                  </a:lnTo>
                  <a:lnTo>
                    <a:pt x="5940" y="202"/>
                  </a:lnTo>
                  <a:lnTo>
                    <a:pt x="6343" y="353"/>
                  </a:lnTo>
                  <a:lnTo>
                    <a:pt x="6746" y="554"/>
                  </a:lnTo>
                  <a:lnTo>
                    <a:pt x="7098" y="806"/>
                  </a:lnTo>
                  <a:lnTo>
                    <a:pt x="7450" y="1058"/>
                  </a:lnTo>
                  <a:lnTo>
                    <a:pt x="7803" y="1360"/>
                  </a:lnTo>
                  <a:lnTo>
                    <a:pt x="8105" y="1662"/>
                  </a:lnTo>
                  <a:lnTo>
                    <a:pt x="8356" y="2014"/>
                  </a:lnTo>
                  <a:lnTo>
                    <a:pt x="8558" y="2417"/>
                  </a:lnTo>
                  <a:lnTo>
                    <a:pt x="8759" y="2819"/>
                  </a:lnTo>
                  <a:lnTo>
                    <a:pt x="8910" y="3222"/>
                  </a:lnTo>
                  <a:lnTo>
                    <a:pt x="9061" y="3675"/>
                  </a:lnTo>
                  <a:lnTo>
                    <a:pt x="9111" y="4128"/>
                  </a:lnTo>
                  <a:lnTo>
                    <a:pt x="9111" y="4581"/>
                  </a:lnTo>
                  <a:lnTo>
                    <a:pt x="9111" y="4581"/>
                  </a:lnTo>
                  <a:lnTo>
                    <a:pt x="9111" y="5034"/>
                  </a:lnTo>
                  <a:lnTo>
                    <a:pt x="9061" y="5487"/>
                  </a:lnTo>
                  <a:lnTo>
                    <a:pt x="8910" y="5940"/>
                  </a:lnTo>
                  <a:lnTo>
                    <a:pt x="8759" y="6343"/>
                  </a:lnTo>
                  <a:lnTo>
                    <a:pt x="8558" y="6745"/>
                  </a:lnTo>
                  <a:lnTo>
                    <a:pt x="8356" y="7148"/>
                  </a:lnTo>
                  <a:lnTo>
                    <a:pt x="8105" y="7500"/>
                  </a:lnTo>
                  <a:lnTo>
                    <a:pt x="7803" y="7802"/>
                  </a:lnTo>
                  <a:lnTo>
                    <a:pt x="7450" y="8104"/>
                  </a:lnTo>
                  <a:lnTo>
                    <a:pt x="7098" y="8356"/>
                  </a:lnTo>
                  <a:lnTo>
                    <a:pt x="6746" y="8608"/>
                  </a:lnTo>
                  <a:lnTo>
                    <a:pt x="6343" y="8759"/>
                  </a:lnTo>
                  <a:lnTo>
                    <a:pt x="5940" y="8910"/>
                  </a:lnTo>
                  <a:lnTo>
                    <a:pt x="5487" y="9061"/>
                  </a:lnTo>
                  <a:lnTo>
                    <a:pt x="5034" y="9111"/>
                  </a:lnTo>
                  <a:lnTo>
                    <a:pt x="4581" y="9161"/>
                  </a:lnTo>
                  <a:lnTo>
                    <a:pt x="4581" y="916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2385;p77">
              <a:extLst>
                <a:ext uri="{FF2B5EF4-FFF2-40B4-BE49-F238E27FC236}">
                  <a16:creationId xmlns:a16="http://schemas.microsoft.com/office/drawing/2014/main" id="{21E50F99-1606-081F-A59E-CBC23BA42ADC}"/>
                </a:ext>
              </a:extLst>
            </p:cNvPr>
            <p:cNvSpPr/>
            <p:nvPr/>
          </p:nvSpPr>
          <p:spPr>
            <a:xfrm>
              <a:off x="3513650" y="2228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55"/>
          <p:cNvPicPr preferRelativeResize="0"/>
          <p:nvPr/>
        </p:nvPicPr>
        <p:blipFill rotWithShape="1">
          <a:blip r:embed="rId3"/>
          <a:srcRect l="6798" t="1898" r="4701"/>
          <a:stretch/>
        </p:blipFill>
        <p:spPr>
          <a:xfrm>
            <a:off x="-162480" y="951625"/>
            <a:ext cx="3758743" cy="4013749"/>
          </a:xfrm>
          <a:prstGeom prst="rect">
            <a:avLst/>
          </a:prstGeom>
          <a:noFill/>
          <a:ln>
            <a:noFill/>
          </a:ln>
          <a:effectLst>
            <a:outerShdw blurRad="671513" algn="bl" rotWithShape="0">
              <a:schemeClr val="lt1">
                <a:alpha val="74000"/>
              </a:schemeClr>
            </a:outerShdw>
          </a:effectLst>
        </p:spPr>
      </p:pic>
      <p:sp>
        <p:nvSpPr>
          <p:cNvPr id="818" name="Google Shape;818;p55"/>
          <p:cNvSpPr/>
          <p:nvPr/>
        </p:nvSpPr>
        <p:spPr>
          <a:xfrm>
            <a:off x="5547738" y="951625"/>
            <a:ext cx="1249500" cy="12495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55"/>
          <p:cNvSpPr txBox="1">
            <a:spLocks noGrp="1"/>
          </p:cNvSpPr>
          <p:nvPr>
            <p:ph type="title"/>
          </p:nvPr>
        </p:nvSpPr>
        <p:spPr>
          <a:xfrm>
            <a:off x="4171600" y="2304900"/>
            <a:ext cx="4001700" cy="124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820" name="Google Shape;820;p55"/>
          <p:cNvSpPr txBox="1">
            <a:spLocks noGrp="1"/>
          </p:cNvSpPr>
          <p:nvPr>
            <p:ph type="title" idx="2"/>
          </p:nvPr>
        </p:nvSpPr>
        <p:spPr>
          <a:xfrm>
            <a:off x="5682888" y="1127702"/>
            <a:ext cx="979200" cy="8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21" name="Google Shape;821;p55"/>
          <p:cNvSpPr txBox="1">
            <a:spLocks noGrp="1"/>
          </p:cNvSpPr>
          <p:nvPr>
            <p:ph type="subTitle" idx="1"/>
          </p:nvPr>
        </p:nvSpPr>
        <p:spPr>
          <a:xfrm>
            <a:off x="4632000" y="3655075"/>
            <a:ext cx="30810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Objetivos gerais do projeto</a:t>
            </a:r>
            <a:endParaRPr/>
          </a:p>
        </p:txBody>
      </p:sp>
      <p:grpSp>
        <p:nvGrpSpPr>
          <p:cNvPr id="823" name="Google Shape;823;p55"/>
          <p:cNvGrpSpPr/>
          <p:nvPr/>
        </p:nvGrpSpPr>
        <p:grpSpPr>
          <a:xfrm>
            <a:off x="439230" y="4435566"/>
            <a:ext cx="131041" cy="177300"/>
            <a:chOff x="-1097450" y="661075"/>
            <a:chExt cx="131041" cy="177300"/>
          </a:xfrm>
        </p:grpSpPr>
        <p:cxnSp>
          <p:nvCxnSpPr>
            <p:cNvPr id="824" name="Google Shape;824;p55"/>
            <p:cNvCxnSpPr/>
            <p:nvPr/>
          </p:nvCxnSpPr>
          <p:spPr>
            <a:xfrm>
              <a:off x="-1031925" y="661075"/>
              <a:ext cx="0" cy="177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25" name="Google Shape;825;p55"/>
            <p:cNvSpPr/>
            <p:nvPr/>
          </p:nvSpPr>
          <p:spPr>
            <a:xfrm>
              <a:off x="-1097450" y="774000"/>
              <a:ext cx="131041" cy="64373"/>
            </a:xfrm>
            <a:custGeom>
              <a:avLst/>
              <a:gdLst/>
              <a:ahLst/>
              <a:cxnLst/>
              <a:rect l="l" t="t" r="r" b="b"/>
              <a:pathLst>
                <a:path w="9191" h="4515" extrusionOk="0">
                  <a:moveTo>
                    <a:pt x="0" y="0"/>
                  </a:moveTo>
                  <a:lnTo>
                    <a:pt x="4515" y="4515"/>
                  </a:lnTo>
                  <a:lnTo>
                    <a:pt x="9191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lang="en-GB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7"/>
          <p:cNvSpPr txBox="1">
            <a:spLocks noGrp="1"/>
          </p:cNvSpPr>
          <p:nvPr>
            <p:ph type="title"/>
          </p:nvPr>
        </p:nvSpPr>
        <p:spPr>
          <a:xfrm>
            <a:off x="720000" y="5974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Planeamento da missão</a:t>
            </a:r>
            <a:endParaRPr/>
          </a:p>
        </p:txBody>
      </p:sp>
      <p:sp>
        <p:nvSpPr>
          <p:cNvPr id="841" name="Google Shape;841;p57"/>
          <p:cNvSpPr txBox="1"/>
          <p:nvPr/>
        </p:nvSpPr>
        <p:spPr>
          <a:xfrm>
            <a:off x="975543" y="3481239"/>
            <a:ext cx="2397613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Inicio da missão</a:t>
            </a:r>
            <a:endParaRPr sz="20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842" name="Google Shape;842;p57"/>
          <p:cNvSpPr txBox="1"/>
          <p:nvPr/>
        </p:nvSpPr>
        <p:spPr>
          <a:xfrm>
            <a:off x="1048350" y="3924483"/>
            <a:ext cx="225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Missão terá início em 2027</a:t>
            </a:r>
            <a:endParaRPr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3" name="Google Shape;843;p57"/>
          <p:cNvSpPr/>
          <p:nvPr/>
        </p:nvSpPr>
        <p:spPr>
          <a:xfrm>
            <a:off x="1749700" y="2599400"/>
            <a:ext cx="849300" cy="84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4" name="Google Shape;844;p57"/>
          <p:cNvSpPr txBox="1"/>
          <p:nvPr/>
        </p:nvSpPr>
        <p:spPr>
          <a:xfrm>
            <a:off x="3445933" y="2518100"/>
            <a:ext cx="22521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Chegada a Titã</a:t>
            </a:r>
            <a:endParaRPr sz="20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845" name="Google Shape;845;p57"/>
          <p:cNvSpPr txBox="1"/>
          <p:nvPr/>
        </p:nvSpPr>
        <p:spPr>
          <a:xfrm>
            <a:off x="3445963" y="2876008"/>
            <a:ext cx="22521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Colocar o equipamento em Titã em 2034</a:t>
            </a:r>
            <a:endParaRPr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6" name="Google Shape;846;p57"/>
          <p:cNvSpPr/>
          <p:nvPr/>
        </p:nvSpPr>
        <p:spPr>
          <a:xfrm>
            <a:off x="4147313" y="1550925"/>
            <a:ext cx="849300" cy="84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847;p57"/>
          <p:cNvSpPr txBox="1"/>
          <p:nvPr/>
        </p:nvSpPr>
        <p:spPr>
          <a:xfrm>
            <a:off x="5843557" y="3566575"/>
            <a:ext cx="2397613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Lexend ExtraBold"/>
                <a:ea typeface="Lexend ExtraBold"/>
                <a:cs typeface="Lexend ExtraBold"/>
                <a:sym typeface="Lexend ExtraBold"/>
              </a:rPr>
              <a:t>Custo da missão</a:t>
            </a:r>
            <a:endParaRPr sz="20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000">
              <a:solidFill>
                <a:schemeClr val="lt1"/>
              </a:solidFill>
              <a:latin typeface="Lexend ExtraBold"/>
              <a:ea typeface="Lexend ExtraBold"/>
              <a:cs typeface="Lexend ExtraBold"/>
              <a:sym typeface="Lexend ExtraBold"/>
            </a:endParaRPr>
          </a:p>
        </p:txBody>
      </p:sp>
      <p:sp>
        <p:nvSpPr>
          <p:cNvPr id="848" name="Google Shape;848;p57"/>
          <p:cNvSpPr txBox="1"/>
          <p:nvPr/>
        </p:nvSpPr>
        <p:spPr>
          <a:xfrm>
            <a:off x="5479178" y="3848834"/>
            <a:ext cx="300449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bin"/>
                <a:ea typeface="Cabin"/>
                <a:cs typeface="Cabin"/>
                <a:sym typeface="Cabin"/>
              </a:rPr>
              <a:t>A missão no seu total custará 1000 milhões de dolares, sendo 400 milhões para desenvolver o braço</a:t>
            </a:r>
            <a:endParaRPr>
              <a:solidFill>
                <a:schemeClr val="dk2"/>
              </a:solidFill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849" name="Google Shape;849;p57"/>
          <p:cNvSpPr/>
          <p:nvPr/>
        </p:nvSpPr>
        <p:spPr>
          <a:xfrm>
            <a:off x="6544938" y="2599400"/>
            <a:ext cx="849300" cy="849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15" name="Google Shape;915;p57"/>
          <p:cNvCxnSpPr>
            <a:stCxn id="843" idx="7"/>
            <a:endCxn id="846" idx="2"/>
          </p:cNvCxnSpPr>
          <p:nvPr/>
        </p:nvCxnSpPr>
        <p:spPr>
          <a:xfrm rot="10800000" flipH="1">
            <a:off x="2474623" y="1975577"/>
            <a:ext cx="1672800" cy="7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16" name="Google Shape;916;p57"/>
          <p:cNvCxnSpPr>
            <a:stCxn id="846" idx="6"/>
            <a:endCxn id="849" idx="1"/>
          </p:cNvCxnSpPr>
          <p:nvPr/>
        </p:nvCxnSpPr>
        <p:spPr>
          <a:xfrm>
            <a:off x="4996613" y="1975575"/>
            <a:ext cx="1672800" cy="7482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51E2C7F-FCF1-F42E-2CE5-5FB6341D8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991" y="2609906"/>
            <a:ext cx="656716" cy="6567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22B01C-9B3B-CC0B-54C0-A0CDAA4DB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799" y="1636374"/>
            <a:ext cx="678401" cy="6784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2A1867-9F8A-D0C2-07EF-2571F74F93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6593" y="2665269"/>
            <a:ext cx="601416" cy="60141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5"/>
          <p:cNvSpPr txBox="1">
            <a:spLocks noGrp="1"/>
          </p:cNvSpPr>
          <p:nvPr>
            <p:ph type="subTitle" idx="1"/>
          </p:nvPr>
        </p:nvSpPr>
        <p:spPr>
          <a:xfrm>
            <a:off x="1621783" y="1595300"/>
            <a:ext cx="59004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 description</a:t>
            </a:r>
            <a:endParaRPr/>
          </a:p>
        </p:txBody>
      </p:sp>
      <p:sp>
        <p:nvSpPr>
          <p:cNvPr id="1079" name="Google Shape;1079;p65"/>
          <p:cNvSpPr txBox="1">
            <a:spLocks noGrp="1"/>
          </p:cNvSpPr>
          <p:nvPr>
            <p:ph type="subTitle" idx="2"/>
          </p:nvPr>
        </p:nvSpPr>
        <p:spPr>
          <a:xfrm>
            <a:off x="1621783" y="2955150"/>
            <a:ext cx="5900400" cy="42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Goals</a:t>
            </a:r>
            <a:endParaRPr/>
          </a:p>
        </p:txBody>
      </p:sp>
      <p:sp>
        <p:nvSpPr>
          <p:cNvPr id="1080" name="Google Shape;1080;p65"/>
          <p:cNvSpPr txBox="1">
            <a:spLocks noGrp="1"/>
          </p:cNvSpPr>
          <p:nvPr>
            <p:ph type="subTitle" idx="3"/>
          </p:nvPr>
        </p:nvSpPr>
        <p:spPr>
          <a:xfrm>
            <a:off x="1621625" y="3386075"/>
            <a:ext cx="590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Estudo da possibilidade de colonização e mineração do planeta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Pick and collect de amostras de gelo em Titã</a:t>
            </a:r>
            <a:endParaRPr/>
          </a:p>
        </p:txBody>
      </p:sp>
      <p:sp>
        <p:nvSpPr>
          <p:cNvPr id="1081" name="Google Shape;1081;p65"/>
          <p:cNvSpPr txBox="1">
            <a:spLocks noGrp="1"/>
          </p:cNvSpPr>
          <p:nvPr>
            <p:ph type="subTitle" idx="4"/>
          </p:nvPr>
        </p:nvSpPr>
        <p:spPr>
          <a:xfrm>
            <a:off x="1621625" y="2025075"/>
            <a:ext cx="590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Braço robótico que perfura o gelo para estudo das condições da maior lua de Saturno.</a:t>
            </a:r>
            <a:endParaRPr/>
          </a:p>
        </p:txBody>
      </p:sp>
      <p:sp>
        <p:nvSpPr>
          <p:cNvPr id="1082" name="Google Shape;1082;p65"/>
          <p:cNvSpPr txBox="1">
            <a:spLocks noGrp="1"/>
          </p:cNvSpPr>
          <p:nvPr>
            <p:ph type="title"/>
          </p:nvPr>
        </p:nvSpPr>
        <p:spPr>
          <a:xfrm>
            <a:off x="720000" y="59762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 Statement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8213652"/>
      </p:ext>
    </p:extLst>
  </p:cSld>
  <p:clrMapOvr>
    <a:masterClrMapping/>
  </p:clrMapOvr>
</p:sld>
</file>

<file path=ppt/theme/theme1.xml><?xml version="1.0" encoding="utf-8"?>
<a:theme xmlns:a="http://schemas.openxmlformats.org/drawingml/2006/main" name="Faculty of Engineering and Physical Sciences: Satellite Communication Theme for College by Slidesgo">
  <a:themeElements>
    <a:clrScheme name="Simple Light">
      <a:dk1>
        <a:srgbClr val="1A1B19"/>
      </a:dk1>
      <a:lt1>
        <a:srgbClr val="EEEAD7"/>
      </a:lt1>
      <a:dk2>
        <a:srgbClr val="FFFFFF"/>
      </a:dk2>
      <a:lt2>
        <a:srgbClr val="31312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662</Words>
  <Application>Microsoft Office PowerPoint</Application>
  <PresentationFormat>On-screen Show (16:9)</PresentationFormat>
  <Paragraphs>137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Alata</vt:lpstr>
      <vt:lpstr>Cabin</vt:lpstr>
      <vt:lpstr>Montserrat</vt:lpstr>
      <vt:lpstr>Lexend ExtraBold</vt:lpstr>
      <vt:lpstr>Arial</vt:lpstr>
      <vt:lpstr>Faculty of Engineering and Physical Sciences: Satellite Communication Theme for College by Slidesgo</vt:lpstr>
      <vt:lpstr>Laboratório de Design Braço Robótico: Infinity Gauntlet</vt:lpstr>
      <vt:lpstr>03</vt:lpstr>
      <vt:lpstr>Titã</vt:lpstr>
      <vt:lpstr>Introdução a Titã</vt:lpstr>
      <vt:lpstr>Principais características de Titã</vt:lpstr>
      <vt:lpstr>Assuntos a estudar numa missão a Titã</vt:lpstr>
      <vt:lpstr>Objetivos</vt:lpstr>
      <vt:lpstr>Planeamento da missão</vt:lpstr>
      <vt:lpstr>Mission Statement</vt:lpstr>
      <vt:lpstr>Mission Statement</vt:lpstr>
      <vt:lpstr>Mission Statement</vt:lpstr>
      <vt:lpstr>Requisitos e Especificações</vt:lpstr>
      <vt:lpstr>Requisitos e especificações</vt:lpstr>
      <vt:lpstr>Geração de Conceitos</vt:lpstr>
      <vt:lpstr>Geração de Conceitos</vt:lpstr>
      <vt:lpstr>Geração de Conceitos</vt:lpstr>
      <vt:lpstr>Geração de Conceitos</vt:lpstr>
      <vt:lpstr>Geração de Conceitos</vt:lpstr>
      <vt:lpstr>Geração de Conceitos</vt:lpstr>
      <vt:lpstr>Geração de Conceitos</vt:lpstr>
      <vt:lpstr>Geração de Conceitos</vt:lpstr>
      <vt:lpstr>PowerPoint Presentation</vt:lpstr>
      <vt:lpstr>Características do braço</vt:lpstr>
      <vt:lpstr>Conceito preliminar</vt:lpstr>
      <vt:lpstr>Conceito preliminar</vt:lpstr>
      <vt:lpstr>Conceito preliminar</vt:lpstr>
      <vt:lpstr>Conceito preliminar</vt:lpstr>
      <vt:lpstr>Conceito preliminar</vt:lpstr>
      <vt:lpstr>Imagem conceptual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Laboratório de Design: Braço Robótico Infinity Gauntlet</dc:title>
  <dc:creator>Magner Gusse</dc:creator>
  <cp:lastModifiedBy>Magner Gusse</cp:lastModifiedBy>
  <cp:revision>2</cp:revision>
  <dcterms:modified xsi:type="dcterms:W3CDTF">2023-11-15T18:03:11Z</dcterms:modified>
</cp:coreProperties>
</file>